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58" r:id="rId3"/>
    <p:sldId id="285" r:id="rId4"/>
    <p:sldId id="259" r:id="rId5"/>
    <p:sldId id="257" r:id="rId6"/>
    <p:sldId id="272" r:id="rId7"/>
    <p:sldId id="260" r:id="rId8"/>
    <p:sldId id="270" r:id="rId9"/>
    <p:sldId id="283" r:id="rId10"/>
    <p:sldId id="280" r:id="rId11"/>
    <p:sldId id="273" r:id="rId12"/>
    <p:sldId id="271" r:id="rId13"/>
    <p:sldId id="281" r:id="rId14"/>
    <p:sldId id="262" r:id="rId15"/>
    <p:sldId id="263" r:id="rId16"/>
    <p:sldId id="265" r:id="rId17"/>
    <p:sldId id="268" r:id="rId18"/>
    <p:sldId id="269" r:id="rId19"/>
    <p:sldId id="284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101" d="100"/>
          <a:sy n="101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49B76-93E2-45BE-9A5A-749B482CE1B9}" type="doc">
      <dgm:prSet loTypeId="urn:microsoft.com/office/officeart/2005/8/layout/pyramid2" loCatId="list" qsTypeId="urn:microsoft.com/office/officeart/2005/8/quickstyle/simple2" qsCatId="simple" csTypeId="urn:microsoft.com/office/officeart/2005/8/colors/accent3_4" csCatId="accent3" phldr="1"/>
      <dgm:spPr/>
    </dgm:pt>
    <dgm:pt modelId="{6833BB82-B68F-424A-8D75-520C9D0CE1DC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3200" dirty="0" smtClean="0"/>
            <a:t>The Congress</a:t>
          </a:r>
          <a:endParaRPr lang="ru-RU" sz="3200" dirty="0"/>
        </a:p>
      </dgm:t>
    </dgm:pt>
    <dgm:pt modelId="{E7871EC6-4F3D-4AB0-BFFB-71EA954FE946}" type="parTrans" cxnId="{40781D68-B4C6-475F-A10E-634A7A468EBC}">
      <dgm:prSet/>
      <dgm:spPr/>
      <dgm:t>
        <a:bodyPr/>
        <a:lstStyle/>
        <a:p>
          <a:endParaRPr lang="ru-RU"/>
        </a:p>
      </dgm:t>
    </dgm:pt>
    <dgm:pt modelId="{DF6998BA-DF60-4B41-B540-2F04A02352C5}" type="sibTrans" cxnId="{40781D68-B4C6-475F-A10E-634A7A468EBC}">
      <dgm:prSet/>
      <dgm:spPr/>
      <dgm:t>
        <a:bodyPr/>
        <a:lstStyle/>
        <a:p>
          <a:endParaRPr lang="ru-RU"/>
        </a:p>
      </dgm:t>
    </dgm:pt>
    <dgm:pt modelId="{33CB69C8-B8E3-4BE9-9080-E30FFFCC207E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800" dirty="0" smtClean="0"/>
            <a:t>The President and his helpers</a:t>
          </a:r>
          <a:endParaRPr lang="ru-RU" sz="2800" dirty="0"/>
        </a:p>
      </dgm:t>
    </dgm:pt>
    <dgm:pt modelId="{7C8B77C4-0D1D-46DB-B95F-C66A6CF9D903}" type="parTrans" cxnId="{F8E0B14E-347D-43E1-9DD8-2B77E552BC9C}">
      <dgm:prSet/>
      <dgm:spPr/>
      <dgm:t>
        <a:bodyPr/>
        <a:lstStyle/>
        <a:p>
          <a:endParaRPr lang="ru-RU"/>
        </a:p>
      </dgm:t>
    </dgm:pt>
    <dgm:pt modelId="{D6636E71-5661-4B78-9C0F-979CF35F244C}" type="sibTrans" cxnId="{F8E0B14E-347D-43E1-9DD8-2B77E552BC9C}">
      <dgm:prSet/>
      <dgm:spPr/>
      <dgm:t>
        <a:bodyPr/>
        <a:lstStyle/>
        <a:p>
          <a:endParaRPr lang="ru-RU"/>
        </a:p>
      </dgm:t>
    </dgm:pt>
    <dgm:pt modelId="{CB792A12-4EC7-4E03-A1CD-62E21235E65D}">
      <dgm:prSet phldrT="[Текст]" custT="1"/>
      <dgm:spPr>
        <a:solidFill>
          <a:srgbClr val="92D050">
            <a:alpha val="9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2800" dirty="0" smtClean="0"/>
            <a:t>The Supreme Court</a:t>
          </a:r>
          <a:endParaRPr lang="ru-RU" sz="2800" dirty="0"/>
        </a:p>
      </dgm:t>
    </dgm:pt>
    <dgm:pt modelId="{C6F96DA0-F908-495A-8079-3DF96DC0DA75}" type="parTrans" cxnId="{6F974C4A-0AAD-41B4-8986-27D0C64F37DF}">
      <dgm:prSet/>
      <dgm:spPr/>
      <dgm:t>
        <a:bodyPr/>
        <a:lstStyle/>
        <a:p>
          <a:endParaRPr lang="ru-RU"/>
        </a:p>
      </dgm:t>
    </dgm:pt>
    <dgm:pt modelId="{0FAC6570-75E4-48B9-97E6-465B70456C0D}" type="sibTrans" cxnId="{6F974C4A-0AAD-41B4-8986-27D0C64F37DF}">
      <dgm:prSet/>
      <dgm:spPr/>
      <dgm:t>
        <a:bodyPr/>
        <a:lstStyle/>
        <a:p>
          <a:endParaRPr lang="ru-RU"/>
        </a:p>
      </dgm:t>
    </dgm:pt>
    <dgm:pt modelId="{4FE51F06-7F35-499F-9015-FA87146CD636}" type="pres">
      <dgm:prSet presAssocID="{70A49B76-93E2-45BE-9A5A-749B482CE1B9}" presName="compositeShape" presStyleCnt="0">
        <dgm:presLayoutVars>
          <dgm:dir/>
          <dgm:resizeHandles/>
        </dgm:presLayoutVars>
      </dgm:prSet>
      <dgm:spPr/>
    </dgm:pt>
    <dgm:pt modelId="{2BA21974-A891-41CA-9873-F5FB789A4A37}" type="pres">
      <dgm:prSet presAssocID="{70A49B76-93E2-45BE-9A5A-749B482CE1B9}" presName="pyramid" presStyleLbl="node1" presStyleIdx="0" presStyleCnt="1" custLinFactNeighborX="-4029" custLinFactNeighborY="7476"/>
      <dgm:spPr/>
      <dgm:t>
        <a:bodyPr/>
        <a:lstStyle/>
        <a:p>
          <a:endParaRPr lang="ru-RU"/>
        </a:p>
      </dgm:t>
    </dgm:pt>
    <dgm:pt modelId="{7719AEFD-1D4F-417D-BB2E-C38BB5DEBB5B}" type="pres">
      <dgm:prSet presAssocID="{70A49B76-93E2-45BE-9A5A-749B482CE1B9}" presName="theList" presStyleCnt="0"/>
      <dgm:spPr/>
    </dgm:pt>
    <dgm:pt modelId="{648CAD5D-470E-4CC2-8298-EAC602F8C1B7}" type="pres">
      <dgm:prSet presAssocID="{6833BB82-B68F-424A-8D75-520C9D0CE1DC}" presName="aNode" presStyleLbl="fgAcc1" presStyleIdx="0" presStyleCnt="3" custLinFactY="-54313" custLinFactNeighborX="-122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F5F1E-3A09-4E94-A992-2525C739A782}" type="pres">
      <dgm:prSet presAssocID="{6833BB82-B68F-424A-8D75-520C9D0CE1DC}" presName="aSpace" presStyleCnt="0"/>
      <dgm:spPr/>
    </dgm:pt>
    <dgm:pt modelId="{34CC3E98-7EF1-45E3-A451-015B8292E525}" type="pres">
      <dgm:prSet presAssocID="{33CB69C8-B8E3-4BE9-9080-E30FFFCC207E}" presName="aNode" presStyleLbl="fgAcc1" presStyleIdx="1" presStyleCnt="3" custScaleX="168410" custScaleY="81760" custLinFactNeighborX="-51643" custLinFactNeighborY="-75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45A4-1B8F-4EB7-BB4D-7FE0FA4DEEE4}" type="pres">
      <dgm:prSet presAssocID="{33CB69C8-B8E3-4BE9-9080-E30FFFCC207E}" presName="aSpace" presStyleCnt="0"/>
      <dgm:spPr/>
    </dgm:pt>
    <dgm:pt modelId="{D8489468-6421-4854-9BE0-A85EC2DE57D3}" type="pres">
      <dgm:prSet presAssocID="{CB792A12-4EC7-4E03-A1CD-62E21235E65D}" presName="aNode" presStyleLbl="fgAcc1" presStyleIdx="2" presStyleCnt="3" custScaleX="145334" custLinFactY="4057" custLinFactNeighborX="2677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EC0C3-38B8-4A59-8DCB-CF6D0FD1395C}" type="pres">
      <dgm:prSet presAssocID="{CB792A12-4EC7-4E03-A1CD-62E21235E65D}" presName="aSpace" presStyleCnt="0"/>
      <dgm:spPr/>
    </dgm:pt>
  </dgm:ptLst>
  <dgm:cxnLst>
    <dgm:cxn modelId="{1BC8B2A4-98EA-4E92-965A-9FC3B594135D}" type="presOf" srcId="{CB792A12-4EC7-4E03-A1CD-62E21235E65D}" destId="{D8489468-6421-4854-9BE0-A85EC2DE57D3}" srcOrd="0" destOrd="0" presId="urn:microsoft.com/office/officeart/2005/8/layout/pyramid2"/>
    <dgm:cxn modelId="{6F974C4A-0AAD-41B4-8986-27D0C64F37DF}" srcId="{70A49B76-93E2-45BE-9A5A-749B482CE1B9}" destId="{CB792A12-4EC7-4E03-A1CD-62E21235E65D}" srcOrd="2" destOrd="0" parTransId="{C6F96DA0-F908-495A-8079-3DF96DC0DA75}" sibTransId="{0FAC6570-75E4-48B9-97E6-465B70456C0D}"/>
    <dgm:cxn modelId="{40781D68-B4C6-475F-A10E-634A7A468EBC}" srcId="{70A49B76-93E2-45BE-9A5A-749B482CE1B9}" destId="{6833BB82-B68F-424A-8D75-520C9D0CE1DC}" srcOrd="0" destOrd="0" parTransId="{E7871EC6-4F3D-4AB0-BFFB-71EA954FE946}" sibTransId="{DF6998BA-DF60-4B41-B540-2F04A02352C5}"/>
    <dgm:cxn modelId="{BFFEA8A1-E000-4A52-AECC-71D04FA2E86F}" type="presOf" srcId="{6833BB82-B68F-424A-8D75-520C9D0CE1DC}" destId="{648CAD5D-470E-4CC2-8298-EAC602F8C1B7}" srcOrd="0" destOrd="0" presId="urn:microsoft.com/office/officeart/2005/8/layout/pyramid2"/>
    <dgm:cxn modelId="{F8E0B14E-347D-43E1-9DD8-2B77E552BC9C}" srcId="{70A49B76-93E2-45BE-9A5A-749B482CE1B9}" destId="{33CB69C8-B8E3-4BE9-9080-E30FFFCC207E}" srcOrd="1" destOrd="0" parTransId="{7C8B77C4-0D1D-46DB-B95F-C66A6CF9D903}" sibTransId="{D6636E71-5661-4B78-9C0F-979CF35F244C}"/>
    <dgm:cxn modelId="{25449FA9-BFCB-4C13-957F-FA42A564B493}" type="presOf" srcId="{70A49B76-93E2-45BE-9A5A-749B482CE1B9}" destId="{4FE51F06-7F35-499F-9015-FA87146CD636}" srcOrd="0" destOrd="0" presId="urn:microsoft.com/office/officeart/2005/8/layout/pyramid2"/>
    <dgm:cxn modelId="{1F1212B3-EC5F-47B7-9900-754001921FAB}" type="presOf" srcId="{33CB69C8-B8E3-4BE9-9080-E30FFFCC207E}" destId="{34CC3E98-7EF1-45E3-A451-015B8292E525}" srcOrd="0" destOrd="0" presId="urn:microsoft.com/office/officeart/2005/8/layout/pyramid2"/>
    <dgm:cxn modelId="{5E90F4DA-C314-485C-AA27-428DA69AC8F9}" type="presParOf" srcId="{4FE51F06-7F35-499F-9015-FA87146CD636}" destId="{2BA21974-A891-41CA-9873-F5FB789A4A37}" srcOrd="0" destOrd="0" presId="urn:microsoft.com/office/officeart/2005/8/layout/pyramid2"/>
    <dgm:cxn modelId="{0B0287FF-6307-4ECB-B6E2-E8E93C6FBE96}" type="presParOf" srcId="{4FE51F06-7F35-499F-9015-FA87146CD636}" destId="{7719AEFD-1D4F-417D-BB2E-C38BB5DEBB5B}" srcOrd="1" destOrd="0" presId="urn:microsoft.com/office/officeart/2005/8/layout/pyramid2"/>
    <dgm:cxn modelId="{FD960808-A1F7-46E6-8A48-2291762974DE}" type="presParOf" srcId="{7719AEFD-1D4F-417D-BB2E-C38BB5DEBB5B}" destId="{648CAD5D-470E-4CC2-8298-EAC602F8C1B7}" srcOrd="0" destOrd="0" presId="urn:microsoft.com/office/officeart/2005/8/layout/pyramid2"/>
    <dgm:cxn modelId="{C7981223-DAC1-4123-80CD-7D2A7E9E9170}" type="presParOf" srcId="{7719AEFD-1D4F-417D-BB2E-C38BB5DEBB5B}" destId="{07CF5F1E-3A09-4E94-A992-2525C739A782}" srcOrd="1" destOrd="0" presId="urn:microsoft.com/office/officeart/2005/8/layout/pyramid2"/>
    <dgm:cxn modelId="{391ED615-CC82-479A-B682-74C69AADE88C}" type="presParOf" srcId="{7719AEFD-1D4F-417D-BB2E-C38BB5DEBB5B}" destId="{34CC3E98-7EF1-45E3-A451-015B8292E525}" srcOrd="2" destOrd="0" presId="urn:microsoft.com/office/officeart/2005/8/layout/pyramid2"/>
    <dgm:cxn modelId="{DECF1240-7335-461F-B8FD-84160FE23025}" type="presParOf" srcId="{7719AEFD-1D4F-417D-BB2E-C38BB5DEBB5B}" destId="{C0C645A4-1B8F-4EB7-BB4D-7FE0FA4DEEE4}" srcOrd="3" destOrd="0" presId="urn:microsoft.com/office/officeart/2005/8/layout/pyramid2"/>
    <dgm:cxn modelId="{8E33CD73-B135-4849-A095-30AF5EBA3F4B}" type="presParOf" srcId="{7719AEFD-1D4F-417D-BB2E-C38BB5DEBB5B}" destId="{D8489468-6421-4854-9BE0-A85EC2DE57D3}" srcOrd="4" destOrd="0" presId="urn:microsoft.com/office/officeart/2005/8/layout/pyramid2"/>
    <dgm:cxn modelId="{2E34C71F-E59F-4903-BFD5-27101C53CE70}" type="presParOf" srcId="{7719AEFD-1D4F-417D-BB2E-C38BB5DEBB5B}" destId="{17BEC0C3-38B8-4A59-8DCB-CF6D0FD1395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21974-A891-41CA-9873-F5FB789A4A37}">
      <dsp:nvSpPr>
        <dsp:cNvPr id="0" name=""/>
        <dsp:cNvSpPr/>
      </dsp:nvSpPr>
      <dsp:spPr>
        <a:xfrm>
          <a:off x="95681" y="0"/>
          <a:ext cx="4064000" cy="4064000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8CAD5D-470E-4CC2-8298-EAC602F8C1B7}">
      <dsp:nvSpPr>
        <dsp:cNvPr id="0" name=""/>
        <dsp:cNvSpPr/>
      </dsp:nvSpPr>
      <dsp:spPr>
        <a:xfrm>
          <a:off x="1967877" y="0"/>
          <a:ext cx="2641600" cy="1017587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Congress</a:t>
          </a:r>
          <a:endParaRPr lang="ru-RU" sz="3200" kern="1200" dirty="0"/>
        </a:p>
      </dsp:txBody>
      <dsp:txXfrm>
        <a:off x="2017552" y="49675"/>
        <a:ext cx="2542250" cy="918237"/>
      </dsp:txXfrm>
    </dsp:sp>
    <dsp:sp modelId="{34CC3E98-7EF1-45E3-A451-015B8292E525}">
      <dsp:nvSpPr>
        <dsp:cNvPr id="0" name=""/>
        <dsp:cNvSpPr/>
      </dsp:nvSpPr>
      <dsp:spPr>
        <a:xfrm>
          <a:off x="23659" y="1455936"/>
          <a:ext cx="4448718" cy="831979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President and his helpers</a:t>
          </a:r>
          <a:endParaRPr lang="ru-RU" sz="2800" kern="1200" dirty="0"/>
        </a:p>
      </dsp:txBody>
      <dsp:txXfrm>
        <a:off x="64273" y="1496550"/>
        <a:ext cx="4367490" cy="750751"/>
      </dsp:txXfrm>
    </dsp:sp>
    <dsp:sp modelId="{D8489468-6421-4854-9BE0-A85EC2DE57D3}">
      <dsp:nvSpPr>
        <dsp:cNvPr id="0" name=""/>
        <dsp:cNvSpPr/>
      </dsp:nvSpPr>
      <dsp:spPr>
        <a:xfrm>
          <a:off x="2256857" y="2680070"/>
          <a:ext cx="3839142" cy="1017587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Supreme Court</a:t>
          </a:r>
          <a:endParaRPr lang="ru-RU" sz="2800" kern="1200" dirty="0"/>
        </a:p>
      </dsp:txBody>
      <dsp:txXfrm>
        <a:off x="2306532" y="2729745"/>
        <a:ext cx="3739792" cy="918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9DBD5-C662-4A0A-A716-1180FC19AD94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EDF3C-1A78-4FA1-915F-381B84939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EDF3C-1A78-4FA1-915F-381B84939BB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2E7F-8DA4-42C6-B898-46E9933AC62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92E7F-8DA4-42C6-B898-46E9933AC62E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4303-3ADD-4551-A1F9-C27F81AF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Фото для презентаций\constitution-mid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8680"/>
            <a:ext cx="3048000" cy="457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3928" y="1988840"/>
            <a:ext cx="4968552" cy="1512168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US Government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The US Constitution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691155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One of the issues of the war was freeing of the slaves.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         </a:t>
            </a:r>
            <a:r>
              <a:rPr lang="en-US" sz="36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The Civil War(1861 – 1865) </a:t>
            </a:r>
            <a:endParaRPr lang="ru-RU" sz="3600" dirty="0">
              <a:solidFill>
                <a:srgbClr val="C00000"/>
              </a:solidFill>
              <a:cs typeface="Andalus" pitchFamily="18" charset="-78"/>
            </a:endParaRPr>
          </a:p>
        </p:txBody>
      </p:sp>
      <p:pic>
        <p:nvPicPr>
          <p:cNvPr id="4" name="Picture 2" descr="C:\Users\Пользователь\Pictures\Фото для презентаций\civil_war_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700808"/>
            <a:ext cx="4608512" cy="36950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6" name="Picture 2" descr="C:\Users\Пользователь\Pictures\Фото для презентаций\bd5cf093967f90f2fbb2b56608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700808"/>
            <a:ext cx="3816424" cy="36724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27784" y="98072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(The War between states)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Pictures\Фото для презентаций\16al_head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404664"/>
            <a:ext cx="7391400" cy="4152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99592" y="5157192"/>
            <a:ext cx="81398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Had to lead the country through the four terrible years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of the Civil War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0608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13th amendment ended slavery.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3140968"/>
            <a:ext cx="5374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14th amendment made all black people citizens of the USA.</a:t>
            </a: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79715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15th amendment  gave black people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the right to vote.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2657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With the emancipation of the slaves, new issues, such as civil rights, appeared.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9579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1920 – the 19th amendment gave women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the right to vote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573016"/>
            <a:ext cx="8566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  1971 – the 26 amendment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gave people 18 years old and older the right to vote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3768" y="479715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People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6064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The US Government</a:t>
            </a:r>
            <a:endParaRPr lang="ru-RU" sz="4000" dirty="0">
              <a:solidFill>
                <a:srgbClr val="C00000"/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06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Congress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34076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The Senate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1268760"/>
            <a:ext cx="2901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The House of Representatives</a:t>
            </a:r>
            <a:endParaRPr lang="ru-RU" sz="2800" dirty="0">
              <a:solidFill>
                <a:srgbClr val="FFC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148064" y="836712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699792" y="836712"/>
            <a:ext cx="165618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Пользователь\Pictures\Фото для презентаций\nc_aerial_080425_ss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204864"/>
            <a:ext cx="5760640" cy="39147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91680" y="630932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Meets  in the US Capitol in Washington, D.C.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President and his helpers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Пользователь\Pictures\Фото для презентаций\hero_cabinet_2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84784"/>
            <a:ext cx="7992888" cy="43841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7624" y="609329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They carry out the laws that the Congress makes.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Supreme Court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Пользователь\Pictures\Фото для презентаций\ss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1268760"/>
            <a:ext cx="3456384" cy="489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173" name="Picture 5" descr="C:\Users\Пользователь\Pictures\Фото для презентаций\Supreme_Court_Build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916832"/>
            <a:ext cx="4896544" cy="384008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Pictures\Фото для презентаций\supreme_court_us_2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88640"/>
            <a:ext cx="7620000" cy="589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623731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The Supreme Court is made up of nine judges.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44824"/>
            <a:ext cx="468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Barack Obama is the 44</a:t>
            </a:r>
            <a:r>
              <a:rPr lang="en-US" baseline="30000" dirty="0" smtClean="0"/>
              <a:t>th</a:t>
            </a:r>
            <a:r>
              <a:rPr lang="en-US" dirty="0" smtClean="0"/>
              <a:t> president of the USA.  </a:t>
            </a:r>
            <a:endParaRPr lang="ru-RU" dirty="0"/>
          </a:p>
        </p:txBody>
      </p:sp>
      <p:pic>
        <p:nvPicPr>
          <p:cNvPr id="4" name="Picture 2" descr="C:\Users\Пользователь\Pictures\Фото для презентаций\44bo_header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836712"/>
            <a:ext cx="7391400" cy="4152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5616" y="56612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Barack Obama is the 44</a:t>
            </a:r>
            <a:r>
              <a:rPr lang="en-US" sz="2800" baseline="30000" dirty="0" smtClean="0">
                <a:solidFill>
                  <a:srgbClr val="FFC000"/>
                </a:solidFill>
              </a:rPr>
              <a:t>th</a:t>
            </a:r>
            <a:r>
              <a:rPr lang="en-US" sz="2800" dirty="0" smtClean="0">
                <a:solidFill>
                  <a:srgbClr val="FFC000"/>
                </a:solidFill>
              </a:rPr>
              <a:t> president of the USA.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9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lgerian" pitchFamily="82" charset="0"/>
              </a:rPr>
              <a:t>Who Rules the Country?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Пользователь\Pictures\Фото для презентаций\1usa_-_fla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96752"/>
            <a:ext cx="7315200" cy="53285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When did the War of Independence begin?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1886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Questions.</a:t>
            </a:r>
            <a:endParaRPr lang="ru-RU" sz="2400" spc="300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76470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In 1775.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268760"/>
            <a:ext cx="696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On what country did the colonies in America declare a war?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1956" y="1268760"/>
            <a:ext cx="228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On Great Britain.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77281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Where was the US Constitution written?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177281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In Philadelphia.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61048"/>
            <a:ext cx="412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Where does the US Congress meet?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38610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In the US Capitol.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2276872"/>
            <a:ext cx="3367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Who wrote the Constitution?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2276872"/>
            <a:ext cx="5353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The representatives from all the states.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780928"/>
            <a:ext cx="609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What branches of the US government can you name?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2780928"/>
            <a:ext cx="4796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The Congress,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 The President and his helpers,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The Supreme Court.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4365104"/>
            <a:ext cx="615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How many judges does the Supreme Court consist of?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8264" y="4365104"/>
            <a:ext cx="132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9 judges.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013176"/>
            <a:ext cx="420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Can the US Constitution be change?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508518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Yes, it can be changed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5733256"/>
            <a:ext cx="6181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How many amendments are there to the Constitution?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256" y="5733256"/>
            <a:ext cx="194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26 amendments.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90872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57332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             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This flag symbolizes the colony of  Great Britain.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6064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The “Continental flag”</a:t>
            </a:r>
            <a:endParaRPr lang="ru-RU" sz="3600" dirty="0">
              <a:solidFill>
                <a:schemeClr val="accent4">
                  <a:lumMod val="50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   </a:t>
            </a:r>
            <a:r>
              <a:rPr lang="en-US" sz="32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The Revolutionary War (the War of Independence)</a:t>
            </a:r>
            <a:endParaRPr lang="ru-RU" sz="3200" dirty="0">
              <a:solidFill>
                <a:srgbClr val="C00000"/>
              </a:solidFill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83671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       (1775 -1783)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074" name="Picture 2" descr="C:\Users\Пользователь\Pictures\Фото для презентаций\Revolutionary-Wa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2420888"/>
            <a:ext cx="3888432" cy="295232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3075" name="Picture 3" descr="C:\Users\Пользователь\Pictures\Фото для презентаций\continental_must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84784"/>
            <a:ext cx="4248472" cy="48245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381328"/>
            <a:ext cx="948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The colonies declared a war on Great Britain because they wanted to be independent.  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Фото для презентаций\revolutionary-war-fla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568952" cy="583264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95736" y="630932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The first official flag of the USA. 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Pictures\Фото для презентаций\1gw_header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476672"/>
            <a:ext cx="7391400" cy="41529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7584" y="5373216"/>
            <a:ext cx="6978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Was Commander in chief of the Colonial Army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during the Revolutionary War.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4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Philadelphia  1787</a:t>
            </a:r>
            <a:endParaRPr lang="ru-RU" sz="4000" dirty="0">
              <a:solidFill>
                <a:srgbClr val="C00000"/>
              </a:solidFill>
              <a:cs typeface="Andalus" pitchFamily="18" charset="-78"/>
            </a:endParaRPr>
          </a:p>
        </p:txBody>
      </p:sp>
      <p:pic>
        <p:nvPicPr>
          <p:cNvPr id="4100" name="Picture 4" descr="C:\Users\Пользователь\Pictures\Фото для презентаций\constitutional-conven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96752"/>
            <a:ext cx="5626608" cy="4226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0" name="Picture 2" descr="C:\Users\Пользователь\Pictures\Фото для презентаций\constitution-mid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1124744"/>
            <a:ext cx="3048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5465" y="5805264"/>
            <a:ext cx="8698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All the states sent their representatives to Philadelphia 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                where they wrote the Constitution.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0466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  US Constitution was written more than 220 years ago and it is still working!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276872"/>
            <a:ext cx="695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There are 26 amendments to the Constitution.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7707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The first 10 amendments are called the Bill of Rights.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60649"/>
            <a:ext cx="7620000" cy="6408711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455</Words>
  <Application>Microsoft Office PowerPoint</Application>
  <PresentationFormat>Экран (4:3)</PresentationFormat>
  <Paragraphs>69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68</cp:revision>
  <dcterms:created xsi:type="dcterms:W3CDTF">2011-02-21T18:37:44Z</dcterms:created>
  <dcterms:modified xsi:type="dcterms:W3CDTF">2011-10-18T19:46:58Z</dcterms:modified>
</cp:coreProperties>
</file>