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5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0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53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84F120-30D5-4360-968D-1D5490D7C57F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48F35E-4C85-46C9-A31B-9DF0349368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851648" cy="18288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ЗАГАЛЬНА ХАРАКТЕРИСТИКА ПРОМИСЛОВОСТІ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429132"/>
            <a:ext cx="8110566" cy="17526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Урок</a:t>
            </a:r>
          </a:p>
          <a:p>
            <a:r>
              <a:rPr lang="uk-UA" sz="2400" b="1" dirty="0" smtClean="0"/>
              <a:t>  Географії</a:t>
            </a:r>
          </a:p>
          <a:p>
            <a:r>
              <a:rPr lang="uk-UA" sz="2400" b="1" dirty="0" smtClean="0"/>
              <a:t>9 клас</a:t>
            </a:r>
          </a:p>
          <a:p>
            <a:endParaRPr lang="uk-UA" sz="2400" b="1" dirty="0" smtClean="0"/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305800" cy="1071546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СИРОВИНА ТА ПАЛИВО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214422"/>
            <a:ext cx="42148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ПРОМИСЛОВІСТЬ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500306"/>
            <a:ext cx="42148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Галузі обробної промисловості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00306"/>
            <a:ext cx="42148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Галузі видобувної промисловості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857628"/>
            <a:ext cx="4214842" cy="2786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Вугільна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Нафтова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Газова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Сланцева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Торф’яна</a:t>
            </a: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857628"/>
            <a:ext cx="4214842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Металургійна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Машинобудівна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Хімічна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Легка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Харчова</a:t>
            </a:r>
          </a:p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Будівельних матеріалів</a:t>
            </a: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2000232" y="3357562"/>
            <a:ext cx="484632" cy="48463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6643702" y="3357562"/>
            <a:ext cx="484632" cy="48463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3857620" y="2000240"/>
            <a:ext cx="484632" cy="48463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786314" y="2000240"/>
            <a:ext cx="484632" cy="48463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071546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РОЛЬ НАУКИ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214422"/>
            <a:ext cx="42148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ПРОМИСЛОВІСТЬ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285992"/>
            <a:ext cx="428628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Галузі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“нижніх”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поверхів, які видобувають і безпосередньо переробляють природні ресурси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2285992"/>
            <a:ext cx="428628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Галузі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“верхніх”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поверхів, які глибоко переробляють природні ресурси, виробляють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наукоємку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продукцію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4500570"/>
            <a:ext cx="428628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Гірничодобувна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Металургійна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4500570"/>
            <a:ext cx="428628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Приладобудівна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Електронна</a:t>
            </a:r>
          </a:p>
          <a:p>
            <a:pPr algn="ctr"/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Ракетокосмічна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Фармацевтична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750463" y="2107397"/>
            <a:ext cx="357190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180017" y="2106603"/>
            <a:ext cx="357190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179621" y="4392619"/>
            <a:ext cx="357190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680215" y="4392619"/>
            <a:ext cx="357190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5400684" cy="1143000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МІЖГАЛУЗЕВИЙ КОМПЛЕКС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93454"/>
          </a:xfrm>
        </p:spPr>
        <p:txBody>
          <a:bodyPr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Комплекс галузей господарства, які об’єднані за видом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виготовляємої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продукції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785786" y="3000372"/>
            <a:ext cx="1714512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АПК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6786578" y="3071810"/>
            <a:ext cx="1714512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ВПК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Мои документы\Загрузки\Промисловість\polja-1152x8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42908" y="4357694"/>
            <a:ext cx="2714612" cy="20359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D:\Мои документы\Загрузки\photo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7356" y="4429132"/>
            <a:ext cx="2757472" cy="206810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7" name="Picture 5" descr="D:\Мои документы\Загрузки\11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0826" y="4357694"/>
            <a:ext cx="2940940" cy="23527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8" name="Picture 6" descr="D:\Мои документы\Загрузки\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3438" y="4357694"/>
            <a:ext cx="2952753" cy="221456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071546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ПРОДУКЦІЯ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214422"/>
            <a:ext cx="42148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ПРОМИСЛОВІСТЬ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285720" y="2143116"/>
            <a:ext cx="4143404" cy="64294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Важка (група 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4643438" y="2143116"/>
            <a:ext cx="4143404" cy="64294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Легка (група Б)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rot="10800000" flipV="1">
            <a:off x="2143108" y="1571612"/>
            <a:ext cx="357190" cy="57150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607983" y="1607331"/>
            <a:ext cx="642942" cy="42862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85720" y="3286124"/>
            <a:ext cx="414340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Галузі, які видобувають сировину та паливо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Галузі, які виробляють засоби виробництва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>
            <a:stCxn id="6" idx="2"/>
            <a:endCxn id="19" idx="0"/>
          </p:cNvCxnSpPr>
          <p:nvPr/>
        </p:nvCxnSpPr>
        <p:spPr>
          <a:xfrm rot="5400000">
            <a:off x="2107389" y="3036091"/>
            <a:ext cx="500066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43438" y="3286124"/>
            <a:ext cx="414340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Галузі, які виробляють предмети споживання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>
            <a:stCxn id="8" idx="2"/>
            <a:endCxn id="23" idx="0"/>
          </p:cNvCxnSpPr>
          <p:nvPr/>
        </p:nvCxnSpPr>
        <p:spPr>
          <a:xfrm rot="5400000">
            <a:off x="6465107" y="3036091"/>
            <a:ext cx="500066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85720" y="5214950"/>
            <a:ext cx="414340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" pitchFamily="34" charset="0"/>
                <a:cs typeface="Arial" pitchFamily="34" charset="0"/>
              </a:rPr>
              <a:t>П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аливна,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Металургійна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Машинобудівна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Хімічна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2108183" y="5035561"/>
            <a:ext cx="500066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643438" y="5214950"/>
            <a:ext cx="414340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Легка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Харчова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Фармакологічна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6537339" y="5035561"/>
            <a:ext cx="500066" cy="1588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  <p:bldP spid="19" grpId="0" animBg="1"/>
      <p:bldP spid="23" grpId="0" animBg="1"/>
      <p:bldP spid="25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05800" cy="1143000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РОЗМІЩЕННЯ ПРОМИСЛОВОСТІ  УКРАЇНИ</a:t>
            </a:r>
            <a:endParaRPr lang="ru-RU" sz="5400" b="1" dirty="0"/>
          </a:p>
        </p:txBody>
      </p:sp>
      <p:pic>
        <p:nvPicPr>
          <p:cNvPr id="1026" name="Picture 2" descr="D:\Мои документы\Загрузки\Промисловість\Ukraine_economy (1)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5" y="1775038"/>
            <a:ext cx="7000924" cy="494010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Овал 3"/>
          <p:cNvSpPr/>
          <p:nvPr/>
        </p:nvSpPr>
        <p:spPr>
          <a:xfrm>
            <a:off x="6858016" y="3429000"/>
            <a:ext cx="1285884" cy="121444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86380" y="3643314"/>
            <a:ext cx="1357322" cy="12858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72198" y="2786058"/>
            <a:ext cx="914400" cy="914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57620" y="2428868"/>
            <a:ext cx="1071570" cy="107157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00166" y="3000372"/>
            <a:ext cx="1343028" cy="13430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29124" y="4857760"/>
            <a:ext cx="914400" cy="914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МАЙБУТНЄ ПРОМИСЛОВОСТІ  УКРАЇНИ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Прискорення розвитку наукоємних і високотехнологічних виробництв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Підвищення конкурентоспроможності продукції цих галузей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Більше використання національних науково-технічних розробок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Впровадження в виробництво нових видів продукції, матеріалів, технологій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Зменшення витрат сировинних, енергетичних, трудових ресурсів на одиницю продукції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071570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ПЕРЕВІР СЕБЕ</a:t>
            </a:r>
            <a:endParaRPr lang="ru-RU" sz="5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649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Зошити, верстат, автомобіль, панчохи, хліб, плуг, комбайн,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літак, мінеральні добрива, кухонний комбайн, трактор,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чоботи, окуляри, ноутбук, танк, гаманець, комп’ютер,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рансформатор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Впиши ці слова в таблицю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4143380"/>
          <a:ext cx="6096000" cy="229600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110728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Вироби</a:t>
                      </a:r>
                    </a:p>
                    <a:p>
                      <a:pPr algn="ctr"/>
                      <a:r>
                        <a:rPr lang="uk-UA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галузей</a:t>
                      </a:r>
                    </a:p>
                    <a:p>
                      <a:pPr algn="ctr"/>
                      <a:r>
                        <a:rPr lang="uk-UA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групи  А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Вироби</a:t>
                      </a:r>
                    </a:p>
                    <a:p>
                      <a:pPr algn="ctr"/>
                      <a:r>
                        <a:rPr lang="uk-UA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галузей</a:t>
                      </a:r>
                    </a:p>
                    <a:p>
                      <a:pPr algn="ctr"/>
                      <a:r>
                        <a:rPr lang="uk-UA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групи  Б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1107289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29520" y="214290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1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071570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ПЕРЕВІР СЕБЕ</a:t>
            </a:r>
            <a:endParaRPr lang="ru-RU" sz="5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71546"/>
            <a:ext cx="70602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Використовуючи </a:t>
            </a:r>
            <a:r>
              <a:rPr lang="uk-UA" sz="24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карти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географічного</a:t>
            </a:r>
            <a:r>
              <a:rPr kumimoji="0" lang="uk-UA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тласу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України для 9 класу заповніть таблицю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66056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429520" y="214290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2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785794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МЕТА УРОКУ: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7256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Ввести поняття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“промисловість”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“міжгалузевий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комплекс”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Навчитись характеризувати сучасну галузеву структуру </a:t>
            </a:r>
            <a:r>
              <a:rPr lang="uk-UA" sz="2400" smtClean="0">
                <a:latin typeface="Arial" pitchFamily="34" charset="0"/>
                <a:cs typeface="Arial" pitchFamily="34" charset="0"/>
              </a:rPr>
              <a:t>промисловості України;</a:t>
            </a: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Визначити особливості розміщення промисловості;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Навчитись аналізувати структуру промисловості.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357718" cy="928694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ПОМІРКУЙ !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429264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4. Склад галузей або виробництв промислового комплексу і співвідношення між ними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142984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1.Взаємодія робочої сили і засобів виробництва для забезпечення населення засобами існування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571744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2. Сукупність підприємств, які виробляють однорідну продукцію або надають однорідні послуги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000504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3. Тісно пов'язані між собою важливі ланки виробничої сфери разом з невиробничою  сферою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14298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Галузева структура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Б.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Народно-господарський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комплекс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В. Господарство</a:t>
            </a:r>
          </a:p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(економіка)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42926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Г. Галузь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9479222">
            <a:off x="2934900" y="1900618"/>
            <a:ext cx="484632" cy="4454979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7090386">
            <a:off x="2977791" y="3055734"/>
            <a:ext cx="484632" cy="189500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2007494">
            <a:off x="2995505" y="1529845"/>
            <a:ext cx="484632" cy="29786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150512">
            <a:off x="3025765" y="3173931"/>
            <a:ext cx="484632" cy="268352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143900" y="142852"/>
            <a:ext cx="64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643470" cy="928694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ПОМІРКУЙ !                              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5429264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4. Тісно пов’язані на невеликій території промислові центри і промислові вузли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142984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1. Сукупність кількох промислових центрів зі спільною інфраструктурною базою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2571744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2. Населений пункт з кількома промисловими підприємствами відповідної спеціалізації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000504"/>
            <a:ext cx="51435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3. Промислові центри, вузли, агломерації з відповідною спеціалізацією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14298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Промисловий центр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Б. Промисловий вузол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В. Промислова агломерація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42926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Г. Промисловий район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7501135">
            <a:off x="3019021" y="1694984"/>
            <a:ext cx="484632" cy="169342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3455906">
            <a:off x="3143314" y="1451864"/>
            <a:ext cx="484632" cy="173791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7431920">
            <a:off x="3084301" y="4437954"/>
            <a:ext cx="484632" cy="183712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3800486">
            <a:off x="3119576" y="4395551"/>
            <a:ext cx="484632" cy="1684852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86776" y="142852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643470" cy="928694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ПОМІРКУЙ !                              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429264"/>
            <a:ext cx="54292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4. Вільна конкуренція, орієнтація на попит продукції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142984"/>
            <a:ext cx="54292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1. Сумарна ринкова вартість товарів та послуг, створених на території країни за рік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2571744"/>
            <a:ext cx="54292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2. Сукупність природно-ресурсного, виробничого, наукового, трудового та фінансового потенціалів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4000504"/>
            <a:ext cx="54292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3. Робота згідно планових завдань, адміністративне керування з центру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14298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Економічний потенціал країни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Б. Плановий тип економічної системи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В. Ринковий тип економічної системи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429264"/>
            <a:ext cx="255747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Г. ВВП країни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7501135">
            <a:off x="2827127" y="1829102"/>
            <a:ext cx="484632" cy="139925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7545247">
            <a:off x="2821844" y="3013815"/>
            <a:ext cx="484632" cy="15688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7522985">
            <a:off x="2881665" y="4625982"/>
            <a:ext cx="484632" cy="136099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065625">
            <a:off x="2786779" y="1840069"/>
            <a:ext cx="484632" cy="3827607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86776" y="142852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05800" cy="989856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ЗАПОВНИ ПРОПУСКИ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1285860"/>
            <a:ext cx="44291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Господарство (економіка)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857364"/>
            <a:ext cx="42862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Галузі ……… сфери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857364"/>
            <a:ext cx="428628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Галузі невиробничої сфери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1607387" y="4393413"/>
            <a:ext cx="42862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Промисловість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893007" y="4393413"/>
            <a:ext cx="42862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……..  господарство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178627" y="4393413"/>
            <a:ext cx="42862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Будівництво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35753" y="4393413"/>
            <a:ext cx="42862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Транспорт і ……..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1178695" y="4393413"/>
            <a:ext cx="42862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Торгівля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1893075" y="4393413"/>
            <a:ext cx="42862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Громадске</a:t>
            </a:r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………..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2964645" y="4393413"/>
            <a:ext cx="428628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Житлове господарство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3679025" y="4393413"/>
            <a:ext cx="428628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Комунальне господарство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321967" y="4393413"/>
            <a:ext cx="428628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……  обслуговування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4964909" y="4393413"/>
            <a:ext cx="428628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Охорона  …….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5679289" y="4393413"/>
            <a:ext cx="428628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Освіта, наука, культура,   ….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6322231" y="4393413"/>
            <a:ext cx="428628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Органи управління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142852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071546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ПЛАН УРОКУ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58246" cy="4714908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Промисловість – сфера матеріального виробництва</a:t>
            </a:r>
          </a:p>
          <a:p>
            <a:pPr>
              <a:buNone/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Класифікації галузей промисловості</a:t>
            </a:r>
          </a:p>
          <a:p>
            <a:pPr>
              <a:buNone/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Особливості функціонування та розміщення промисловості України</a:t>
            </a:r>
          </a:p>
          <a:p>
            <a:pPr>
              <a:buNone/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Шляхи підвищення економічної ефективності національної промисловості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Загрузки\Промисловість\1300440179_0cd9638ebc_91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50373">
            <a:off x="-1188097" y="-806546"/>
            <a:ext cx="6350000" cy="5676900"/>
          </a:xfrm>
          <a:prstGeom prst="rect">
            <a:avLst/>
          </a:prstGeom>
          <a:ln>
            <a:noFill/>
          </a:ln>
          <a:effectLst>
            <a:outerShdw blurRad="1270000" dist="50800" dir="5400000" sx="163000" sy="163000" algn="ctr" rotWithShape="0">
              <a:srgbClr val="000000">
                <a:alpha val="43137"/>
              </a:srgbClr>
            </a:outerShdw>
            <a:softEdge rad="635000"/>
          </a:effectLst>
        </p:spPr>
      </p:pic>
      <p:pic>
        <p:nvPicPr>
          <p:cNvPr id="1027" name="Picture 3" descr="D:\Мои документы\Загрузки\Промисловість\29612751.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15292">
            <a:off x="3502398" y="-383543"/>
            <a:ext cx="5709516" cy="428213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D:\Мои документы\Загрузки\Промисловість\A20-4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3143248"/>
            <a:ext cx="6143636" cy="409575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9" name="Picture 5" descr="D:\Мои документы\Загрузки\Промисловість\an1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6248" y="3214686"/>
            <a:ext cx="5238760" cy="392907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500306"/>
            <a:ext cx="87334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ПРОМИСЛОВІСТЬ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071546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ПРОМИСЛОВІСТЬ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038600" cy="242889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Сукупність підприємств, які спрямовані на виробництво знарядь праці та іншої продукції як для власних потреб, так і для інших галузей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142985"/>
            <a:ext cx="4572032" cy="51435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ФУНКЦІЇ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Видобуток мінеральної сировини та палива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Виробництво енергоресурсів та електроенергії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Експлуатація природних ресурсів рослинного та тваринного походження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Обробка та переробка промислової та сільськогосподарської сировини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Мои документы\Загрузки\Промисловість\78130841_large_1884157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42908" y="3571876"/>
            <a:ext cx="4729843" cy="26796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1494</TotalTime>
  <Words>575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ЗАГАЛЬНА ХАРАКТЕРИСТИКА ПРОМИСЛОВОСТІ</vt:lpstr>
      <vt:lpstr>МЕТА УРОКУ:</vt:lpstr>
      <vt:lpstr>ПОМІРКУЙ !</vt:lpstr>
      <vt:lpstr>ПОМІРКУЙ !                              </vt:lpstr>
      <vt:lpstr>ПОМІРКУЙ !                              </vt:lpstr>
      <vt:lpstr>ЗАПОВНИ ПРОПУСКИ</vt:lpstr>
      <vt:lpstr>ПЛАН УРОКУ</vt:lpstr>
      <vt:lpstr>Слайд 8</vt:lpstr>
      <vt:lpstr>ПРОМИСЛОВІСТЬ</vt:lpstr>
      <vt:lpstr>СИРОВИНА ТА ПАЛИВО</vt:lpstr>
      <vt:lpstr>РОЛЬ НАУКИ</vt:lpstr>
      <vt:lpstr>МІЖГАЛУЗЕВИЙ КОМПЛЕКС</vt:lpstr>
      <vt:lpstr>ПРОДУКЦІЯ</vt:lpstr>
      <vt:lpstr>РОЗМІЩЕННЯ ПРОМИСЛОВОСТІ  УКРАЇНИ</vt:lpstr>
      <vt:lpstr>МАЙБУТНЄ ПРОМИСЛОВОСТІ  УКРАЇНИ</vt:lpstr>
      <vt:lpstr>ПЕРЕВІР СЕБЕ</vt:lpstr>
      <vt:lpstr>ПЕРЕВІР СЕБЕ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ПРОМИСЛОВОСТІ</dc:title>
  <dc:creator>User</dc:creator>
  <cp:lastModifiedBy>Admin</cp:lastModifiedBy>
  <cp:revision>66</cp:revision>
  <dcterms:created xsi:type="dcterms:W3CDTF">2011-11-26T12:29:51Z</dcterms:created>
  <dcterms:modified xsi:type="dcterms:W3CDTF">2013-12-16T13:00:00Z</dcterms:modified>
</cp:coreProperties>
</file>