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3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Раси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Раси</c:v>
                </c:pt>
              </c:strCache>
            </c:strRef>
          </c:tx>
          <c:spPr>
            <a:effectLst>
              <a:outerShdw blurRad="76200" dist="12700" dir="2700000" sy="-23000" kx="-8004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92D050"/>
              </a:solidFill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B0F0"/>
              </a:solidFill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C000"/>
              </a:solidFill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chemeClr val="bg1"/>
              </a:solidFill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C00000"/>
              </a:solidFill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cat>
            <c:strRef>
              <c:f>Лист1!$A$2:$A$6</c:f>
              <c:strCache>
                <c:ptCount val="5"/>
                <c:pt idx="0">
                  <c:v>Австралоїдна</c:v>
                </c:pt>
                <c:pt idx="1">
                  <c:v>Європеоїдна</c:v>
                </c:pt>
                <c:pt idx="2">
                  <c:v>Монголоїдна</c:v>
                </c:pt>
                <c:pt idx="3">
                  <c:v>Негроїдна</c:v>
                </c:pt>
                <c:pt idx="4">
                  <c:v>Змішані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0.30000000000000004</c:v>
                </c:pt>
                <c:pt idx="1">
                  <c:v>42.9</c:v>
                </c:pt>
                <c:pt idx="2">
                  <c:v>19.100000000000001</c:v>
                </c:pt>
                <c:pt idx="3">
                  <c:v>7</c:v>
                </c:pt>
                <c:pt idx="4">
                  <c:v>30.7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144980314960646"/>
          <c:y val="0.2635795408339433"/>
          <c:w val="0.28938353018372709"/>
          <c:h val="0.54833262009414752"/>
        </c:manualLayout>
      </c:layout>
      <c:spPr>
        <a:solidFill>
          <a:schemeClr val="accent2">
            <a:lumMod val="75000"/>
          </a:schemeClr>
        </a:solidFill>
        <a:scene3d>
          <a:camera prst="orthographicFront"/>
          <a:lightRig rig="threePt" dir="t"/>
        </a:scene3d>
        <a:sp3d>
          <a:bevelT w="114300" prst="artDeco"/>
        </a:sp3d>
      </c:spPr>
    </c:legend>
    <c:plotVisOnly val="1"/>
  </c:chart>
  <c:spPr>
    <a:solidFill>
      <a:schemeClr val="accent4">
        <a:lumMod val="40000"/>
        <a:lumOff val="60000"/>
      </a:schemeClr>
    </a:solidFill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21778225274263799"/>
          <c:y val="0.54017257600784563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Європа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C00000"/>
              </a:solidFill>
              <a:ln>
                <a:noFill/>
              </a:ln>
            </c:spPr>
          </c:dPt>
          <c:dPt>
            <c:idx val="2"/>
            <c:spPr>
              <a:solidFill>
                <a:schemeClr val="tx1"/>
              </a:solidFill>
            </c:spPr>
          </c:dPt>
          <c:cat>
            <c:strRef>
              <c:f>Лист1!$A$2:$A$4</c:f>
              <c:strCache>
                <c:ptCount val="3"/>
                <c:pt idx="0">
                  <c:v>є</c:v>
                </c:pt>
                <c:pt idx="1">
                  <c:v>з</c:v>
                </c:pt>
                <c:pt idx="2">
                  <c:v>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97.4</c:v>
                </c:pt>
                <c:pt idx="1">
                  <c:v>2.2599999999999998</c:v>
                </c:pt>
                <c:pt idx="2">
                  <c:v>0.34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1737710622197873"/>
          <c:y val="0.51178092976575551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840781016905787E-2"/>
          <c:y val="0.24153387510424384"/>
          <c:w val="0.86031843796618857"/>
          <c:h val="0.699207280396563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Азія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cat>
            <c:strRef>
              <c:f>Лист1!$A$2:$A$5</c:f>
              <c:strCache>
                <c:ptCount val="4"/>
                <c:pt idx="0">
                  <c:v>є</c:v>
                </c:pt>
                <c:pt idx="1">
                  <c:v>м</c:v>
                </c:pt>
                <c:pt idx="2">
                  <c:v>а</c:v>
                </c:pt>
                <c:pt idx="3">
                  <c:v>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30.2</c:v>
                </c:pt>
                <c:pt idx="1">
                  <c:v>38.700000000000003</c:v>
                </c:pt>
                <c:pt idx="2">
                  <c:v>3.8</c:v>
                </c:pt>
                <c:pt idx="3">
                  <c:v>27.3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4751532797670711"/>
          <c:y val="0.54480495847019328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Америка</c:v>
                </c:pt>
              </c:strCache>
            </c:strRef>
          </c:tx>
          <c:dPt>
            <c:idx val="0"/>
            <c:spPr>
              <a:solidFill>
                <a:schemeClr val="bg1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cat>
            <c:strRef>
              <c:f>Лист1!$A$2:$A$6</c:f>
              <c:strCache>
                <c:ptCount val="5"/>
                <c:pt idx="0">
                  <c:v>н</c:v>
                </c:pt>
                <c:pt idx="1">
                  <c:v>є</c:v>
                </c:pt>
                <c:pt idx="2">
                  <c:v>м</c:v>
                </c:pt>
                <c:pt idx="3">
                  <c:v>а</c:v>
                </c:pt>
                <c:pt idx="4">
                  <c:v>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6.8</c:v>
                </c:pt>
                <c:pt idx="1">
                  <c:v>52.7</c:v>
                </c:pt>
                <c:pt idx="2">
                  <c:v>6.9</c:v>
                </c:pt>
                <c:pt idx="3">
                  <c:v>0.30000000000000004</c:v>
                </c:pt>
                <c:pt idx="4">
                  <c:v>33.57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0622473695541157"/>
          <c:y val="0.5093750000000000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Австралія і Океанія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Pt>
            <c:idx val="0"/>
            <c:spPr>
              <a:solidFill>
                <a:srgbClr val="00B0F0"/>
              </a:solidFill>
              <a:ln>
                <a:noFill/>
              </a:ln>
            </c:spPr>
          </c:dPt>
          <c:dPt>
            <c:idx val="1"/>
            <c:spPr>
              <a:solidFill>
                <a:srgbClr val="FFC000"/>
              </a:solidFill>
              <a:ln>
                <a:solidFill>
                  <a:srgbClr val="FFFF00"/>
                </a:solidFill>
              </a:ln>
            </c:spPr>
          </c:dPt>
          <c:dPt>
            <c:idx val="2"/>
            <c:spPr>
              <a:solidFill>
                <a:srgbClr val="92D050"/>
              </a:solidFill>
              <a:ln>
                <a:solidFill>
                  <a:srgbClr val="FFFF00"/>
                </a:solidFill>
              </a:ln>
            </c:spPr>
          </c:dPt>
          <c:dPt>
            <c:idx val="3"/>
            <c:spPr>
              <a:solidFill>
                <a:srgbClr val="C00000"/>
              </a:solidFill>
              <a:ln>
                <a:solidFill>
                  <a:srgbClr val="FFFF00"/>
                </a:solidFill>
              </a:ln>
            </c:spPr>
          </c:dPt>
          <c:cat>
            <c:strRef>
              <c:f>Лист1!$A$2:$A$5</c:f>
              <c:strCache>
                <c:ptCount val="4"/>
                <c:pt idx="0">
                  <c:v>є</c:v>
                </c:pt>
                <c:pt idx="1">
                  <c:v>м</c:v>
                </c:pt>
                <c:pt idx="2">
                  <c:v>а</c:v>
                </c:pt>
                <c:pt idx="3">
                  <c:v>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85.2</c:v>
                </c:pt>
                <c:pt idx="1">
                  <c:v>0.11</c:v>
                </c:pt>
                <c:pt idx="2">
                  <c:v>3.5</c:v>
                </c:pt>
                <c:pt idx="3">
                  <c:v>13.9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22494297661592993"/>
          <c:y val="0.51562500000000011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Африка</c:v>
                </c:pt>
              </c:strCache>
            </c:strRef>
          </c:tx>
          <c:dPt>
            <c:idx val="0"/>
            <c:spPr>
              <a:solidFill>
                <a:schemeClr val="bg1"/>
              </a:solidFill>
              <a:ln>
                <a:solidFill>
                  <a:srgbClr val="FFFF00"/>
                </a:solidFill>
              </a:ln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н</c:v>
                </c:pt>
                <c:pt idx="1">
                  <c:v>є</c:v>
                </c:pt>
                <c:pt idx="2">
                  <c:v>з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95.5</c:v>
                </c:pt>
                <c:pt idx="1">
                  <c:v>4.3</c:v>
                </c:pt>
                <c:pt idx="2">
                  <c:v>0.2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3302B-18F0-4738-9628-0CCE8C7E60C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AE6E55B-0FB6-4ABC-B694-EE8AAC19884C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FFFF00"/>
              </a:solidFill>
            </a:rPr>
            <a:t>Етноси (понад 5000)</a:t>
          </a:r>
          <a:endParaRPr lang="ru-RU" sz="2400" dirty="0">
            <a:solidFill>
              <a:srgbClr val="FFFF00"/>
            </a:solidFill>
          </a:endParaRPr>
        </a:p>
      </dgm:t>
    </dgm:pt>
    <dgm:pt modelId="{991F92A8-FF95-47BC-9946-2C4FF67826D1}" type="parTrans" cxnId="{04C29AE9-35EB-472F-A2F2-6D7DFDBE0DCA}">
      <dgm:prSet/>
      <dgm:spPr/>
      <dgm:t>
        <a:bodyPr/>
        <a:lstStyle/>
        <a:p>
          <a:endParaRPr lang="ru-RU"/>
        </a:p>
      </dgm:t>
    </dgm:pt>
    <dgm:pt modelId="{41AF9051-29A3-4A2B-B87E-7E14306629D6}" type="sibTrans" cxnId="{04C29AE9-35EB-472F-A2F2-6D7DFDBE0DCA}">
      <dgm:prSet/>
      <dgm:spPr/>
      <dgm:t>
        <a:bodyPr/>
        <a:lstStyle/>
        <a:p>
          <a:endParaRPr lang="ru-RU"/>
        </a:p>
      </dgm:t>
    </dgm:pt>
    <dgm:pt modelId="{A7E8F1BD-19A4-4265-8148-01CBBF226174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FFFF00"/>
              </a:solidFill>
            </a:rPr>
            <a:t>Нації (понад 800)</a:t>
          </a:r>
          <a:endParaRPr lang="ru-RU" sz="2400" dirty="0">
            <a:solidFill>
              <a:srgbClr val="FFFF00"/>
            </a:solidFill>
          </a:endParaRPr>
        </a:p>
      </dgm:t>
    </dgm:pt>
    <dgm:pt modelId="{9DE62297-417B-42D4-9EA5-A8674CFB01AC}" type="parTrans" cxnId="{3A9A47A5-CD5B-4BEE-9CE5-4E7E9390113E}">
      <dgm:prSet/>
      <dgm:spPr/>
      <dgm:t>
        <a:bodyPr/>
        <a:lstStyle/>
        <a:p>
          <a:endParaRPr lang="ru-RU"/>
        </a:p>
      </dgm:t>
    </dgm:pt>
    <dgm:pt modelId="{9C777142-F084-49A6-938F-E64415795C97}" type="sibTrans" cxnId="{3A9A47A5-CD5B-4BEE-9CE5-4E7E9390113E}">
      <dgm:prSet/>
      <dgm:spPr/>
      <dgm:t>
        <a:bodyPr/>
        <a:lstStyle/>
        <a:p>
          <a:endParaRPr lang="ru-RU"/>
        </a:p>
      </dgm:t>
    </dgm:pt>
    <dgm:pt modelId="{F7656BA9-1747-4BE8-91B4-B36855257711}" type="pres">
      <dgm:prSet presAssocID="{6F83302B-18F0-4738-9628-0CCE8C7E60C3}" presName="arrowDiagram" presStyleCnt="0">
        <dgm:presLayoutVars>
          <dgm:chMax val="5"/>
          <dgm:dir/>
          <dgm:resizeHandles val="exact"/>
        </dgm:presLayoutVars>
      </dgm:prSet>
      <dgm:spPr/>
    </dgm:pt>
    <dgm:pt modelId="{F0665A9A-1228-4C18-A921-46C8CC2D433E}" type="pres">
      <dgm:prSet presAssocID="{6F83302B-18F0-4738-9628-0CCE8C7E60C3}" presName="arrow" presStyleLbl="bgShp" presStyleIdx="0" presStyleCnt="1" custLinFactNeighborX="-18563"/>
      <dgm:spPr>
        <a:solidFill>
          <a:srgbClr val="FFFF00"/>
        </a:solidFill>
        <a:ln w="28575" cmpd="sng">
          <a:solidFill>
            <a:srgbClr val="FF0000"/>
          </a:solidFill>
        </a:ln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/>
        </a:scene3d>
        <a:sp3d>
          <a:bevelT w="114300" prst="artDeco"/>
        </a:sp3d>
      </dgm:spPr>
    </dgm:pt>
    <dgm:pt modelId="{99C59811-D3BE-4A0B-9F5B-8337AC0602CE}" type="pres">
      <dgm:prSet presAssocID="{6F83302B-18F0-4738-9628-0CCE8C7E60C3}" presName="arrowDiagram2" presStyleCnt="0"/>
      <dgm:spPr/>
    </dgm:pt>
    <dgm:pt modelId="{A41A6FCB-FCA4-4A35-A73C-4A848FDBA5DA}" type="pres">
      <dgm:prSet presAssocID="{5AE6E55B-0FB6-4ABC-B694-EE8AAC19884C}" presName="bullet2a" presStyleLbl="node1" presStyleIdx="0" presStyleCnt="2" custLinFactX="-356865" custLinFactY="62278" custLinFactNeighborX="-400000" custLinFactNeighborY="100000"/>
      <dgm:spPr/>
    </dgm:pt>
    <dgm:pt modelId="{232D7CB8-17F4-488D-8B46-A41F310262FD}" type="pres">
      <dgm:prSet presAssocID="{5AE6E55B-0FB6-4ABC-B694-EE8AAC19884C}" presName="textBox2a" presStyleLbl="revTx" presStyleIdx="0" presStyleCnt="2" custScaleX="219818" custScaleY="37462" custLinFactNeighborX="8291" custLinFactNeighborY="-5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42BD7-6CAC-4A00-BBC4-30461E6CCDD6}" type="pres">
      <dgm:prSet presAssocID="{A7E8F1BD-19A4-4265-8148-01CBBF226174}" presName="bullet2b" presStyleLbl="node1" presStyleIdx="1" presStyleCnt="2" custLinFactX="96502" custLinFactNeighborX="100000" custLinFactNeighborY="-98277"/>
      <dgm:spPr/>
    </dgm:pt>
    <dgm:pt modelId="{5E6D96F3-8892-4B46-B053-EB4E5EEBF9BB}" type="pres">
      <dgm:prSet presAssocID="{A7E8F1BD-19A4-4265-8148-01CBBF226174}" presName="textBox2b" presStyleLbl="revTx" presStyleIdx="1" presStyleCnt="2" custFlipVert="0" custScaleX="177388" custScaleY="18220" custLinFactNeighborX="93292" custLinFactNeighborY="-84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FB0878-9BE9-463E-8C3D-40A47771653B}" type="presOf" srcId="{5AE6E55B-0FB6-4ABC-B694-EE8AAC19884C}" destId="{232D7CB8-17F4-488D-8B46-A41F310262FD}" srcOrd="0" destOrd="0" presId="urn:microsoft.com/office/officeart/2005/8/layout/arrow2"/>
    <dgm:cxn modelId="{E24977BA-BFDC-4EA3-9812-5D8A57387C4C}" type="presOf" srcId="{6F83302B-18F0-4738-9628-0CCE8C7E60C3}" destId="{F7656BA9-1747-4BE8-91B4-B36855257711}" srcOrd="0" destOrd="0" presId="urn:microsoft.com/office/officeart/2005/8/layout/arrow2"/>
    <dgm:cxn modelId="{97D64006-F5FD-4380-8AD3-E6687CAF4C38}" type="presOf" srcId="{A7E8F1BD-19A4-4265-8148-01CBBF226174}" destId="{5E6D96F3-8892-4B46-B053-EB4E5EEBF9BB}" srcOrd="0" destOrd="0" presId="urn:microsoft.com/office/officeart/2005/8/layout/arrow2"/>
    <dgm:cxn modelId="{3A9A47A5-CD5B-4BEE-9CE5-4E7E9390113E}" srcId="{6F83302B-18F0-4738-9628-0CCE8C7E60C3}" destId="{A7E8F1BD-19A4-4265-8148-01CBBF226174}" srcOrd="1" destOrd="0" parTransId="{9DE62297-417B-42D4-9EA5-A8674CFB01AC}" sibTransId="{9C777142-F084-49A6-938F-E64415795C97}"/>
    <dgm:cxn modelId="{04C29AE9-35EB-472F-A2F2-6D7DFDBE0DCA}" srcId="{6F83302B-18F0-4738-9628-0CCE8C7E60C3}" destId="{5AE6E55B-0FB6-4ABC-B694-EE8AAC19884C}" srcOrd="0" destOrd="0" parTransId="{991F92A8-FF95-47BC-9946-2C4FF67826D1}" sibTransId="{41AF9051-29A3-4A2B-B87E-7E14306629D6}"/>
    <dgm:cxn modelId="{72F0BD83-3587-4E68-A3C1-3A6A4C7B813B}" type="presParOf" srcId="{F7656BA9-1747-4BE8-91B4-B36855257711}" destId="{F0665A9A-1228-4C18-A921-46C8CC2D433E}" srcOrd="0" destOrd="0" presId="urn:microsoft.com/office/officeart/2005/8/layout/arrow2"/>
    <dgm:cxn modelId="{5A4F282D-F25C-4BFB-956F-ED069B46F676}" type="presParOf" srcId="{F7656BA9-1747-4BE8-91B4-B36855257711}" destId="{99C59811-D3BE-4A0B-9F5B-8337AC0602CE}" srcOrd="1" destOrd="0" presId="urn:microsoft.com/office/officeart/2005/8/layout/arrow2"/>
    <dgm:cxn modelId="{9D38D327-0118-4C35-A1D3-2276F23A625C}" type="presParOf" srcId="{99C59811-D3BE-4A0B-9F5B-8337AC0602CE}" destId="{A41A6FCB-FCA4-4A35-A73C-4A848FDBA5DA}" srcOrd="0" destOrd="0" presId="urn:microsoft.com/office/officeart/2005/8/layout/arrow2"/>
    <dgm:cxn modelId="{EDB953A8-75DB-4062-9506-3A80D0940A40}" type="presParOf" srcId="{99C59811-D3BE-4A0B-9F5B-8337AC0602CE}" destId="{232D7CB8-17F4-488D-8B46-A41F310262FD}" srcOrd="1" destOrd="0" presId="urn:microsoft.com/office/officeart/2005/8/layout/arrow2"/>
    <dgm:cxn modelId="{D9EEB990-1CC7-4FE5-8526-9BCD342F38D7}" type="presParOf" srcId="{99C59811-D3BE-4A0B-9F5B-8337AC0602CE}" destId="{21D42BD7-6CAC-4A00-BBC4-30461E6CCDD6}" srcOrd="2" destOrd="0" presId="urn:microsoft.com/office/officeart/2005/8/layout/arrow2"/>
    <dgm:cxn modelId="{04ABCD6D-21EE-4245-A88E-CC6697F8418A}" type="presParOf" srcId="{99C59811-D3BE-4A0B-9F5B-8337AC0602CE}" destId="{5E6D96F3-8892-4B46-B053-EB4E5EEBF9BB}" srcOrd="3" destOrd="0" presId="urn:microsoft.com/office/officeart/2005/8/layout/arrow2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97C04D-9B2D-488F-AEA0-863EADF6DB4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8ABCB0-C59B-4062-B2D0-8A6983323274}">
      <dgm:prSet phldrT="[Текст]" custT="1"/>
      <dgm:spPr>
        <a:solidFill>
          <a:srgbClr val="FF0000">
            <a:alpha val="50000"/>
          </a:srgbClr>
        </a:solidFill>
        <a:ln w="57150">
          <a:solidFill>
            <a:srgbClr val="FFFF00"/>
          </a:solidFill>
        </a:ln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r>
            <a:rPr lang="uk-UA" sz="3600" dirty="0" smtClean="0"/>
            <a:t>Етнос</a:t>
          </a:r>
          <a:endParaRPr lang="ru-RU" sz="3600" dirty="0"/>
        </a:p>
      </dgm:t>
    </dgm:pt>
    <dgm:pt modelId="{13322E30-347A-4DE6-9D3E-58777680F4E4}" type="parTrans" cxnId="{59454608-86A7-46D0-98AD-07881B288845}">
      <dgm:prSet/>
      <dgm:spPr/>
      <dgm:t>
        <a:bodyPr/>
        <a:lstStyle/>
        <a:p>
          <a:endParaRPr lang="ru-RU"/>
        </a:p>
      </dgm:t>
    </dgm:pt>
    <dgm:pt modelId="{7B47EE93-9285-435D-97E1-B25397DDF476}" type="sibTrans" cxnId="{59454608-86A7-46D0-98AD-07881B288845}">
      <dgm:prSet/>
      <dgm:spPr/>
      <dgm:t>
        <a:bodyPr/>
        <a:lstStyle/>
        <a:p>
          <a:endParaRPr lang="ru-RU"/>
        </a:p>
      </dgm:t>
    </dgm:pt>
    <dgm:pt modelId="{2B23DC00-7EC4-4E39-B60D-AF5BD9D6FEC7}">
      <dgm:prSet phldrT="[Текст]" custT="1"/>
      <dgm:spPr>
        <a:solidFill>
          <a:srgbClr val="FFFF00">
            <a:alpha val="50000"/>
          </a:srgbClr>
        </a:solidFill>
        <a:ln w="57150">
          <a:solidFill>
            <a:srgbClr val="00B0F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uk-UA" sz="3200" dirty="0" smtClean="0"/>
            <a:t>Нація</a:t>
          </a:r>
          <a:endParaRPr lang="ru-RU" sz="3200" dirty="0"/>
        </a:p>
      </dgm:t>
    </dgm:pt>
    <dgm:pt modelId="{39FCA53A-81BD-4A9E-B8F2-9425871C4265}" type="parTrans" cxnId="{DFB9B12D-61BC-40CC-AAEB-DCBB0BAC2492}">
      <dgm:prSet/>
      <dgm:spPr/>
      <dgm:t>
        <a:bodyPr/>
        <a:lstStyle/>
        <a:p>
          <a:endParaRPr lang="ru-RU"/>
        </a:p>
      </dgm:t>
    </dgm:pt>
    <dgm:pt modelId="{ADF35641-C70B-4EC4-A75D-715CFB303D1F}" type="sibTrans" cxnId="{DFB9B12D-61BC-40CC-AAEB-DCBB0BAC2492}">
      <dgm:prSet/>
      <dgm:spPr/>
      <dgm:t>
        <a:bodyPr/>
        <a:lstStyle/>
        <a:p>
          <a:endParaRPr lang="ru-RU"/>
        </a:p>
      </dgm:t>
    </dgm:pt>
    <dgm:pt modelId="{E748C55D-4D07-408E-B2C1-95EA268AE92B}">
      <dgm:prSet phldrT="[Текст]" custT="1"/>
      <dgm:spPr>
        <a:solidFill>
          <a:srgbClr val="92D050">
            <a:alpha val="50000"/>
          </a:srgbClr>
        </a:solidFill>
        <a:ln w="57150">
          <a:solidFill>
            <a:srgbClr val="00B0F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uk-UA" sz="2400" dirty="0" err="1" smtClean="0"/>
            <a:t>Племя</a:t>
          </a:r>
          <a:endParaRPr lang="ru-RU" sz="2400" dirty="0"/>
        </a:p>
      </dgm:t>
    </dgm:pt>
    <dgm:pt modelId="{E7CD6831-EB38-48CC-8393-3A91CCE8E5F7}" type="parTrans" cxnId="{DBF0284E-983C-4F23-B68B-14ABDB27A505}">
      <dgm:prSet/>
      <dgm:spPr/>
      <dgm:t>
        <a:bodyPr/>
        <a:lstStyle/>
        <a:p>
          <a:endParaRPr lang="ru-RU"/>
        </a:p>
      </dgm:t>
    </dgm:pt>
    <dgm:pt modelId="{3A4B4E5F-246B-4A9D-AF3E-5B39CDA6A8D4}" type="sibTrans" cxnId="{DBF0284E-983C-4F23-B68B-14ABDB27A505}">
      <dgm:prSet/>
      <dgm:spPr/>
      <dgm:t>
        <a:bodyPr/>
        <a:lstStyle/>
        <a:p>
          <a:endParaRPr lang="ru-RU"/>
        </a:p>
      </dgm:t>
    </dgm:pt>
    <dgm:pt modelId="{2633A30F-E7E5-4C87-B9F9-382F0987E4BA}">
      <dgm:prSet phldrT="[Текст]" custT="1"/>
      <dgm:spPr>
        <a:solidFill>
          <a:srgbClr val="FFC000">
            <a:alpha val="50000"/>
          </a:srgbClr>
        </a:solidFill>
        <a:ln w="57150">
          <a:solidFill>
            <a:srgbClr val="00B0F0"/>
          </a:solidFill>
        </a:ln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r>
            <a:rPr lang="uk-UA" sz="2800" dirty="0" smtClean="0"/>
            <a:t>Народність</a:t>
          </a:r>
          <a:endParaRPr lang="ru-RU" sz="2800" dirty="0"/>
        </a:p>
      </dgm:t>
    </dgm:pt>
    <dgm:pt modelId="{8CAA6574-D891-4303-817D-A091CDD3F78F}" type="parTrans" cxnId="{246B6A34-D7B7-4C58-9E54-A138B576A423}">
      <dgm:prSet/>
      <dgm:spPr/>
      <dgm:t>
        <a:bodyPr/>
        <a:lstStyle/>
        <a:p>
          <a:endParaRPr lang="ru-RU"/>
        </a:p>
      </dgm:t>
    </dgm:pt>
    <dgm:pt modelId="{C1D5C5C6-4482-403A-9E25-AC86C7AD5737}" type="sibTrans" cxnId="{246B6A34-D7B7-4C58-9E54-A138B576A423}">
      <dgm:prSet/>
      <dgm:spPr/>
      <dgm:t>
        <a:bodyPr/>
        <a:lstStyle/>
        <a:p>
          <a:endParaRPr lang="ru-RU"/>
        </a:p>
      </dgm:t>
    </dgm:pt>
    <dgm:pt modelId="{75C7D490-D57B-43C6-804D-5B0E0AF0DC6E}" type="pres">
      <dgm:prSet presAssocID="{EA97C04D-9B2D-488F-AEA0-863EADF6DB4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BE51F0-31DB-4DC2-95C5-9620ECD891E7}" type="pres">
      <dgm:prSet presAssocID="{EA97C04D-9B2D-488F-AEA0-863EADF6DB42}" presName="radial" presStyleCnt="0">
        <dgm:presLayoutVars>
          <dgm:animLvl val="ctr"/>
        </dgm:presLayoutVars>
      </dgm:prSet>
      <dgm:spPr/>
    </dgm:pt>
    <dgm:pt modelId="{A81CDD35-A3AF-44C8-8458-C17C9DA0B974}" type="pres">
      <dgm:prSet presAssocID="{E98ABCB0-C59B-4062-B2D0-8A6983323274}" presName="centerShape" presStyleLbl="vennNode1" presStyleIdx="0" presStyleCnt="4" custLinFactNeighborX="-828" custLinFactNeighborY="1734"/>
      <dgm:spPr/>
      <dgm:t>
        <a:bodyPr/>
        <a:lstStyle/>
        <a:p>
          <a:endParaRPr lang="ru-RU"/>
        </a:p>
      </dgm:t>
    </dgm:pt>
    <dgm:pt modelId="{3D4EAC59-77FB-4A73-A64A-CEC4274927A7}" type="pres">
      <dgm:prSet presAssocID="{2B23DC00-7EC4-4E39-B60D-AF5BD9D6FEC7}" presName="node" presStyleLbl="vennNode1" presStyleIdx="1" presStyleCnt="4" custScaleX="296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2D0B5-DD17-4BFA-9EE9-2E75D4BD19F5}" type="pres">
      <dgm:prSet presAssocID="{E748C55D-4D07-408E-B2C1-95EA268AE92B}" presName="node" presStyleLbl="vennNode1" presStyleIdx="2" presStyleCnt="4" custScaleX="158771" custRadScaleRad="109850" custRadScaleInc="-3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B1148-6FB0-4A23-9F4E-D82D7A2679CC}" type="pres">
      <dgm:prSet presAssocID="{2633A30F-E7E5-4C87-B9F9-382F0987E4BA}" presName="node" presStyleLbl="vennNode1" presStyleIdx="3" presStyleCnt="4" custScaleX="223984" custRadScaleRad="132022" custRadScaleInc="8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B9B12D-61BC-40CC-AAEB-DCBB0BAC2492}" srcId="{E98ABCB0-C59B-4062-B2D0-8A6983323274}" destId="{2B23DC00-7EC4-4E39-B60D-AF5BD9D6FEC7}" srcOrd="0" destOrd="0" parTransId="{39FCA53A-81BD-4A9E-B8F2-9425871C4265}" sibTransId="{ADF35641-C70B-4EC4-A75D-715CFB303D1F}"/>
    <dgm:cxn modelId="{246B6A34-D7B7-4C58-9E54-A138B576A423}" srcId="{E98ABCB0-C59B-4062-B2D0-8A6983323274}" destId="{2633A30F-E7E5-4C87-B9F9-382F0987E4BA}" srcOrd="2" destOrd="0" parTransId="{8CAA6574-D891-4303-817D-A091CDD3F78F}" sibTransId="{C1D5C5C6-4482-403A-9E25-AC86C7AD5737}"/>
    <dgm:cxn modelId="{9B976D46-BBB6-4676-85E9-5CF2C3865480}" type="presOf" srcId="{2B23DC00-7EC4-4E39-B60D-AF5BD9D6FEC7}" destId="{3D4EAC59-77FB-4A73-A64A-CEC4274927A7}" srcOrd="0" destOrd="0" presId="urn:microsoft.com/office/officeart/2005/8/layout/radial3"/>
    <dgm:cxn modelId="{4E949873-62FB-42AC-B544-CC5EECEDA0F1}" type="presOf" srcId="{E98ABCB0-C59B-4062-B2D0-8A6983323274}" destId="{A81CDD35-A3AF-44C8-8458-C17C9DA0B974}" srcOrd="0" destOrd="0" presId="urn:microsoft.com/office/officeart/2005/8/layout/radial3"/>
    <dgm:cxn modelId="{677DFA00-DA17-4866-B8F8-18FD1B9BFA5F}" type="presOf" srcId="{E748C55D-4D07-408E-B2C1-95EA268AE92B}" destId="{3B82D0B5-DD17-4BFA-9EE9-2E75D4BD19F5}" srcOrd="0" destOrd="0" presId="urn:microsoft.com/office/officeart/2005/8/layout/radial3"/>
    <dgm:cxn modelId="{2F390E90-8E06-43B0-BFA7-75A6F3761346}" type="presOf" srcId="{EA97C04D-9B2D-488F-AEA0-863EADF6DB42}" destId="{75C7D490-D57B-43C6-804D-5B0E0AF0DC6E}" srcOrd="0" destOrd="0" presId="urn:microsoft.com/office/officeart/2005/8/layout/radial3"/>
    <dgm:cxn modelId="{DBF0284E-983C-4F23-B68B-14ABDB27A505}" srcId="{E98ABCB0-C59B-4062-B2D0-8A6983323274}" destId="{E748C55D-4D07-408E-B2C1-95EA268AE92B}" srcOrd="1" destOrd="0" parTransId="{E7CD6831-EB38-48CC-8393-3A91CCE8E5F7}" sibTransId="{3A4B4E5F-246B-4A9D-AF3E-5B39CDA6A8D4}"/>
    <dgm:cxn modelId="{59454608-86A7-46D0-98AD-07881B288845}" srcId="{EA97C04D-9B2D-488F-AEA0-863EADF6DB42}" destId="{E98ABCB0-C59B-4062-B2D0-8A6983323274}" srcOrd="0" destOrd="0" parTransId="{13322E30-347A-4DE6-9D3E-58777680F4E4}" sibTransId="{7B47EE93-9285-435D-97E1-B25397DDF476}"/>
    <dgm:cxn modelId="{ABC4A922-F76A-4480-9CDE-D1FF5650ADA2}" type="presOf" srcId="{2633A30F-E7E5-4C87-B9F9-382F0987E4BA}" destId="{55BB1148-6FB0-4A23-9F4E-D82D7A2679CC}" srcOrd="0" destOrd="0" presId="urn:microsoft.com/office/officeart/2005/8/layout/radial3"/>
    <dgm:cxn modelId="{2F47AE10-589F-4B66-8B73-4B41563EE5DF}" type="presParOf" srcId="{75C7D490-D57B-43C6-804D-5B0E0AF0DC6E}" destId="{C9BE51F0-31DB-4DC2-95C5-9620ECD891E7}" srcOrd="0" destOrd="0" presId="urn:microsoft.com/office/officeart/2005/8/layout/radial3"/>
    <dgm:cxn modelId="{653485AC-A2A0-4E22-A600-1C2E5D0E81E3}" type="presParOf" srcId="{C9BE51F0-31DB-4DC2-95C5-9620ECD891E7}" destId="{A81CDD35-A3AF-44C8-8458-C17C9DA0B974}" srcOrd="0" destOrd="0" presId="urn:microsoft.com/office/officeart/2005/8/layout/radial3"/>
    <dgm:cxn modelId="{8642D462-8583-4504-A4E8-545BDDA7F7E4}" type="presParOf" srcId="{C9BE51F0-31DB-4DC2-95C5-9620ECD891E7}" destId="{3D4EAC59-77FB-4A73-A64A-CEC4274927A7}" srcOrd="1" destOrd="0" presId="urn:microsoft.com/office/officeart/2005/8/layout/radial3"/>
    <dgm:cxn modelId="{AA7A4AF8-67B0-403E-AE9E-0D81BC0CA9C8}" type="presParOf" srcId="{C9BE51F0-31DB-4DC2-95C5-9620ECD891E7}" destId="{3B82D0B5-DD17-4BFA-9EE9-2E75D4BD19F5}" srcOrd="2" destOrd="0" presId="urn:microsoft.com/office/officeart/2005/8/layout/radial3"/>
    <dgm:cxn modelId="{21FFDF04-EB37-4C1C-8E30-0CF2D6695AD3}" type="presParOf" srcId="{C9BE51F0-31DB-4DC2-95C5-9620ECD891E7}" destId="{55BB1148-6FB0-4A23-9F4E-D82D7A2679CC}" srcOrd="3" destOrd="0" presId="urn:microsoft.com/office/officeart/2005/8/layout/radial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7E2D00-7FF0-44DB-974C-BF40CF05C2D8}" type="doc">
      <dgm:prSet loTypeId="urn:microsoft.com/office/officeart/2005/8/layout/vList5" loCatId="list" qsTypeId="urn:microsoft.com/office/officeart/2005/8/quickstyle/3d8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12A680F-DC12-402C-BD88-9E1D28BA2D68}">
      <dgm:prSet phldrT="[Текст]"/>
      <dgm:spPr/>
      <dgm:t>
        <a:bodyPr/>
        <a:lstStyle/>
        <a:p>
          <a:r>
            <a:rPr lang="uk-UA" dirty="0" smtClean="0"/>
            <a:t>Китайська</a:t>
          </a:r>
          <a:endParaRPr lang="ru-RU" dirty="0"/>
        </a:p>
      </dgm:t>
    </dgm:pt>
    <dgm:pt modelId="{B0FBA9B6-F73F-44D3-9264-441D129C3AE4}" type="parTrans" cxnId="{CA714971-A2FA-4E8E-81BF-507C4291E571}">
      <dgm:prSet/>
      <dgm:spPr/>
      <dgm:t>
        <a:bodyPr/>
        <a:lstStyle/>
        <a:p>
          <a:endParaRPr lang="ru-RU"/>
        </a:p>
      </dgm:t>
    </dgm:pt>
    <dgm:pt modelId="{7E045172-53CC-4674-9589-3563D03942AC}" type="sibTrans" cxnId="{CA714971-A2FA-4E8E-81BF-507C4291E571}">
      <dgm:prSet/>
      <dgm:spPr/>
      <dgm:t>
        <a:bodyPr/>
        <a:lstStyle/>
        <a:p>
          <a:endParaRPr lang="ru-RU"/>
        </a:p>
      </dgm:t>
    </dgm:pt>
    <dgm:pt modelId="{849ABD8B-DD57-4CED-AA6E-F48FA52C66AF}">
      <dgm:prSet phldrT="[Текст]"/>
      <dgm:spPr/>
      <dgm:t>
        <a:bodyPr/>
        <a:lstStyle/>
        <a:p>
          <a:r>
            <a:rPr lang="uk-UA" dirty="0" smtClean="0"/>
            <a:t>Китай</a:t>
          </a:r>
          <a:endParaRPr lang="ru-RU" dirty="0"/>
        </a:p>
      </dgm:t>
    </dgm:pt>
    <dgm:pt modelId="{844A3BA3-AB6A-44F5-BCDA-EC712BABC583}" type="parTrans" cxnId="{7265D19E-F733-4E87-BD5E-D32D82938AC0}">
      <dgm:prSet/>
      <dgm:spPr/>
      <dgm:t>
        <a:bodyPr/>
        <a:lstStyle/>
        <a:p>
          <a:endParaRPr lang="ru-RU"/>
        </a:p>
      </dgm:t>
    </dgm:pt>
    <dgm:pt modelId="{5A84AC67-D211-4072-A61F-EBBC17CE648C}" type="sibTrans" cxnId="{7265D19E-F733-4E87-BD5E-D32D82938AC0}">
      <dgm:prSet/>
      <dgm:spPr/>
      <dgm:t>
        <a:bodyPr/>
        <a:lstStyle/>
        <a:p>
          <a:endParaRPr lang="ru-RU"/>
        </a:p>
      </dgm:t>
    </dgm:pt>
    <dgm:pt modelId="{B63A6528-AA11-4E2A-BB44-22E8AEC03274}">
      <dgm:prSet phldrT="[Текст]"/>
      <dgm:spPr/>
      <dgm:t>
        <a:bodyPr/>
        <a:lstStyle/>
        <a:p>
          <a:r>
            <a:rPr lang="uk-UA" dirty="0" smtClean="0"/>
            <a:t>1 200 млн. осіб</a:t>
          </a:r>
          <a:endParaRPr lang="ru-RU" dirty="0"/>
        </a:p>
      </dgm:t>
    </dgm:pt>
    <dgm:pt modelId="{6C6A3C8D-C35B-4B79-A469-76A689F5779F}" type="parTrans" cxnId="{2278C6D7-24C4-4D5C-AD91-4D6345FA0CD6}">
      <dgm:prSet/>
      <dgm:spPr/>
      <dgm:t>
        <a:bodyPr/>
        <a:lstStyle/>
        <a:p>
          <a:endParaRPr lang="ru-RU"/>
        </a:p>
      </dgm:t>
    </dgm:pt>
    <dgm:pt modelId="{908EF6DF-4367-4BBE-9ACC-9755E21B8CB8}" type="sibTrans" cxnId="{2278C6D7-24C4-4D5C-AD91-4D6345FA0CD6}">
      <dgm:prSet/>
      <dgm:spPr/>
      <dgm:t>
        <a:bodyPr/>
        <a:lstStyle/>
        <a:p>
          <a:endParaRPr lang="ru-RU"/>
        </a:p>
      </dgm:t>
    </dgm:pt>
    <dgm:pt modelId="{36CC6E8B-168F-4A57-9D0D-9339B617740A}">
      <dgm:prSet phldrT="[Текст]"/>
      <dgm:spPr/>
      <dgm:t>
        <a:bodyPr/>
        <a:lstStyle/>
        <a:p>
          <a:r>
            <a:rPr lang="uk-UA" dirty="0" smtClean="0"/>
            <a:t>Англійська</a:t>
          </a:r>
          <a:endParaRPr lang="ru-RU" dirty="0"/>
        </a:p>
      </dgm:t>
    </dgm:pt>
    <dgm:pt modelId="{A0492AD5-3D58-4641-BE38-B10B6D06739C}" type="parTrans" cxnId="{870918CE-813F-44F7-8DC9-C68BD63D00E5}">
      <dgm:prSet/>
      <dgm:spPr/>
      <dgm:t>
        <a:bodyPr/>
        <a:lstStyle/>
        <a:p>
          <a:endParaRPr lang="ru-RU"/>
        </a:p>
      </dgm:t>
    </dgm:pt>
    <dgm:pt modelId="{BB271A02-55C5-4A47-A1F5-37235EC7D586}" type="sibTrans" cxnId="{870918CE-813F-44F7-8DC9-C68BD63D00E5}">
      <dgm:prSet/>
      <dgm:spPr/>
      <dgm:t>
        <a:bodyPr/>
        <a:lstStyle/>
        <a:p>
          <a:endParaRPr lang="ru-RU"/>
        </a:p>
      </dgm:t>
    </dgm:pt>
    <dgm:pt modelId="{2C87E3B8-4E6E-445A-AE6D-32135C108FF8}">
      <dgm:prSet phldrT="[Текст]"/>
      <dgm:spPr/>
      <dgm:t>
        <a:bodyPr/>
        <a:lstStyle/>
        <a:p>
          <a:r>
            <a:rPr lang="uk-UA" dirty="0" smtClean="0"/>
            <a:t>60 країн світу</a:t>
          </a:r>
          <a:endParaRPr lang="ru-RU" dirty="0"/>
        </a:p>
      </dgm:t>
    </dgm:pt>
    <dgm:pt modelId="{AB4C3CA8-BF93-4577-863A-7DE19A50B698}" type="parTrans" cxnId="{807A1DD0-1C76-46C7-B47F-E405B189F6FB}">
      <dgm:prSet/>
      <dgm:spPr/>
      <dgm:t>
        <a:bodyPr/>
        <a:lstStyle/>
        <a:p>
          <a:endParaRPr lang="ru-RU"/>
        </a:p>
      </dgm:t>
    </dgm:pt>
    <dgm:pt modelId="{E72302FB-B2C5-40E8-83F4-EBDE3A9CD2C0}" type="sibTrans" cxnId="{807A1DD0-1C76-46C7-B47F-E405B189F6FB}">
      <dgm:prSet/>
      <dgm:spPr/>
      <dgm:t>
        <a:bodyPr/>
        <a:lstStyle/>
        <a:p>
          <a:endParaRPr lang="ru-RU"/>
        </a:p>
      </dgm:t>
    </dgm:pt>
    <dgm:pt modelId="{B03291A0-EAC4-460A-92C5-54CF1CBBDA38}">
      <dgm:prSet phldrT="[Текст]"/>
      <dgm:spPr/>
      <dgm:t>
        <a:bodyPr/>
        <a:lstStyle/>
        <a:p>
          <a:r>
            <a:rPr lang="uk-UA" dirty="0" smtClean="0"/>
            <a:t>Майже 480 млн. осіб</a:t>
          </a:r>
          <a:endParaRPr lang="ru-RU" dirty="0"/>
        </a:p>
      </dgm:t>
    </dgm:pt>
    <dgm:pt modelId="{9C8793DB-E33B-43D8-AB30-6744A1192A3F}" type="parTrans" cxnId="{B6A2E67B-FF24-491E-AACF-E4AEBC7A5FF6}">
      <dgm:prSet/>
      <dgm:spPr/>
      <dgm:t>
        <a:bodyPr/>
        <a:lstStyle/>
        <a:p>
          <a:endParaRPr lang="ru-RU"/>
        </a:p>
      </dgm:t>
    </dgm:pt>
    <dgm:pt modelId="{3404423E-31B2-462D-97AF-1F2946D29BA6}" type="sibTrans" cxnId="{B6A2E67B-FF24-491E-AACF-E4AEBC7A5FF6}">
      <dgm:prSet/>
      <dgm:spPr/>
      <dgm:t>
        <a:bodyPr/>
        <a:lstStyle/>
        <a:p>
          <a:endParaRPr lang="ru-RU"/>
        </a:p>
      </dgm:t>
    </dgm:pt>
    <dgm:pt modelId="{C4E371A4-3238-40D1-AB38-FE0B7CD87200}">
      <dgm:prSet phldrT="[Текст]"/>
      <dgm:spPr/>
      <dgm:t>
        <a:bodyPr/>
        <a:lstStyle/>
        <a:p>
          <a:r>
            <a:rPr lang="uk-UA" dirty="0" err="1" smtClean="0"/>
            <a:t>Хінді</a:t>
          </a:r>
          <a:endParaRPr lang="ru-RU" dirty="0"/>
        </a:p>
      </dgm:t>
    </dgm:pt>
    <dgm:pt modelId="{24B25856-BB7C-4467-B1C9-A95266A19E99}" type="parTrans" cxnId="{A05C6F62-BD1D-48F0-B945-ED4DBBE05249}">
      <dgm:prSet/>
      <dgm:spPr/>
      <dgm:t>
        <a:bodyPr/>
        <a:lstStyle/>
        <a:p>
          <a:endParaRPr lang="ru-RU"/>
        </a:p>
      </dgm:t>
    </dgm:pt>
    <dgm:pt modelId="{3BCA823F-2663-47C1-8064-ED68A1F63975}" type="sibTrans" cxnId="{A05C6F62-BD1D-48F0-B945-ED4DBBE05249}">
      <dgm:prSet/>
      <dgm:spPr/>
      <dgm:t>
        <a:bodyPr/>
        <a:lstStyle/>
        <a:p>
          <a:endParaRPr lang="ru-RU"/>
        </a:p>
      </dgm:t>
    </dgm:pt>
    <dgm:pt modelId="{93B2EC7C-F3FF-4806-895A-E9E4A92F3A7B}">
      <dgm:prSet phldrT="[Текст]"/>
      <dgm:spPr/>
      <dgm:t>
        <a:bodyPr/>
        <a:lstStyle/>
        <a:p>
          <a:r>
            <a:rPr lang="uk-UA" dirty="0" smtClean="0"/>
            <a:t>Індія</a:t>
          </a:r>
          <a:endParaRPr lang="ru-RU" dirty="0"/>
        </a:p>
      </dgm:t>
    </dgm:pt>
    <dgm:pt modelId="{53E9E0E0-6920-449A-833E-430BEA8F2783}" type="parTrans" cxnId="{E7333A5D-B25B-4664-8C7D-F038BDA7621F}">
      <dgm:prSet/>
      <dgm:spPr/>
      <dgm:t>
        <a:bodyPr/>
        <a:lstStyle/>
        <a:p>
          <a:endParaRPr lang="ru-RU"/>
        </a:p>
      </dgm:t>
    </dgm:pt>
    <dgm:pt modelId="{1AB57506-E5CF-47BF-BDF1-D47CB8E791AC}" type="sibTrans" cxnId="{E7333A5D-B25B-4664-8C7D-F038BDA7621F}">
      <dgm:prSet/>
      <dgm:spPr/>
      <dgm:t>
        <a:bodyPr/>
        <a:lstStyle/>
        <a:p>
          <a:endParaRPr lang="ru-RU"/>
        </a:p>
      </dgm:t>
    </dgm:pt>
    <dgm:pt modelId="{259FBF6E-45F6-4EAF-B53D-B399803DAF38}">
      <dgm:prSet phldrT="[Текст]"/>
      <dgm:spPr/>
      <dgm:t>
        <a:bodyPr/>
        <a:lstStyle/>
        <a:p>
          <a:r>
            <a:rPr lang="uk-UA" dirty="0" smtClean="0"/>
            <a:t>Спілкуються 440 млн. осіб</a:t>
          </a:r>
          <a:endParaRPr lang="ru-RU" dirty="0"/>
        </a:p>
      </dgm:t>
    </dgm:pt>
    <dgm:pt modelId="{2F46AFF1-5B59-4BA2-A503-94A76D0A6491}" type="parTrans" cxnId="{CADDBCE2-36AA-44A9-B3C2-3B498CD6E82B}">
      <dgm:prSet/>
      <dgm:spPr/>
      <dgm:t>
        <a:bodyPr/>
        <a:lstStyle/>
        <a:p>
          <a:endParaRPr lang="ru-RU"/>
        </a:p>
      </dgm:t>
    </dgm:pt>
    <dgm:pt modelId="{DF207F80-6708-4652-B5F6-A3B4D13713EF}" type="sibTrans" cxnId="{CADDBCE2-36AA-44A9-B3C2-3B498CD6E82B}">
      <dgm:prSet/>
      <dgm:spPr/>
      <dgm:t>
        <a:bodyPr/>
        <a:lstStyle/>
        <a:p>
          <a:endParaRPr lang="ru-RU"/>
        </a:p>
      </dgm:t>
    </dgm:pt>
    <dgm:pt modelId="{2EBBC274-DF17-4254-8749-F9D4B15814B5}">
      <dgm:prSet/>
      <dgm:spPr/>
      <dgm:t>
        <a:bodyPr/>
        <a:lstStyle/>
        <a:p>
          <a:r>
            <a:rPr lang="uk-UA" dirty="0" smtClean="0"/>
            <a:t>Іспанська</a:t>
          </a:r>
          <a:endParaRPr lang="ru-RU" dirty="0"/>
        </a:p>
      </dgm:t>
    </dgm:pt>
    <dgm:pt modelId="{E2D8C7BB-A777-425D-A492-A502B46C469D}" type="parTrans" cxnId="{48BE106F-6D3B-47BD-9B44-9CEE49BF0907}">
      <dgm:prSet/>
      <dgm:spPr/>
      <dgm:t>
        <a:bodyPr/>
        <a:lstStyle/>
        <a:p>
          <a:endParaRPr lang="ru-RU"/>
        </a:p>
      </dgm:t>
    </dgm:pt>
    <dgm:pt modelId="{33F3B4B1-57E5-4D1D-8627-74D34BC536E5}" type="sibTrans" cxnId="{48BE106F-6D3B-47BD-9B44-9CEE49BF0907}">
      <dgm:prSet/>
      <dgm:spPr/>
      <dgm:t>
        <a:bodyPr/>
        <a:lstStyle/>
        <a:p>
          <a:endParaRPr lang="ru-RU"/>
        </a:p>
      </dgm:t>
    </dgm:pt>
    <dgm:pt modelId="{E45BE9FF-A889-4807-86B8-4F41DE647C2B}">
      <dgm:prSet/>
      <dgm:spPr/>
      <dgm:t>
        <a:bodyPr/>
        <a:lstStyle/>
        <a:p>
          <a:r>
            <a:rPr lang="uk-UA" dirty="0" smtClean="0"/>
            <a:t>20 країн світу</a:t>
          </a:r>
          <a:endParaRPr lang="ru-RU" dirty="0"/>
        </a:p>
      </dgm:t>
    </dgm:pt>
    <dgm:pt modelId="{93CE69B8-4C5F-4A4D-9E85-575709AA4E30}" type="parTrans" cxnId="{CFDDD7DC-A2BD-4E47-8F32-7C9BA72CA2A9}">
      <dgm:prSet/>
      <dgm:spPr/>
      <dgm:t>
        <a:bodyPr/>
        <a:lstStyle/>
        <a:p>
          <a:endParaRPr lang="ru-RU"/>
        </a:p>
      </dgm:t>
    </dgm:pt>
    <dgm:pt modelId="{C06BDF42-E38B-48B7-9D16-576CEB751A42}" type="sibTrans" cxnId="{CFDDD7DC-A2BD-4E47-8F32-7C9BA72CA2A9}">
      <dgm:prSet/>
      <dgm:spPr/>
      <dgm:t>
        <a:bodyPr/>
        <a:lstStyle/>
        <a:p>
          <a:endParaRPr lang="ru-RU"/>
        </a:p>
      </dgm:t>
    </dgm:pt>
    <dgm:pt modelId="{56F86DFD-C2AF-4892-BB22-62070DE5A6DB}">
      <dgm:prSet/>
      <dgm:spPr/>
      <dgm:t>
        <a:bodyPr/>
        <a:lstStyle/>
        <a:p>
          <a:r>
            <a:rPr lang="uk-UA" dirty="0" smtClean="0"/>
            <a:t>Російська</a:t>
          </a:r>
          <a:endParaRPr lang="ru-RU" dirty="0"/>
        </a:p>
      </dgm:t>
    </dgm:pt>
    <dgm:pt modelId="{4CC3A1C3-82D9-4664-ADCB-A1E0CE323CE3}" type="parTrans" cxnId="{6FDAA1F4-F936-4B52-83D8-BD4E0C0BF7D5}">
      <dgm:prSet/>
      <dgm:spPr/>
      <dgm:t>
        <a:bodyPr/>
        <a:lstStyle/>
        <a:p>
          <a:endParaRPr lang="ru-RU"/>
        </a:p>
      </dgm:t>
    </dgm:pt>
    <dgm:pt modelId="{4399D5BC-9846-4894-A4B6-10FA0BE704C1}" type="sibTrans" cxnId="{6FDAA1F4-F936-4B52-83D8-BD4E0C0BF7D5}">
      <dgm:prSet/>
      <dgm:spPr/>
      <dgm:t>
        <a:bodyPr/>
        <a:lstStyle/>
        <a:p>
          <a:endParaRPr lang="ru-RU"/>
        </a:p>
      </dgm:t>
    </dgm:pt>
    <dgm:pt modelId="{483244AD-7CBC-437C-B85D-FB962FA50845}">
      <dgm:prSet/>
      <dgm:spPr/>
      <dgm:t>
        <a:bodyPr/>
        <a:lstStyle/>
        <a:p>
          <a:r>
            <a:rPr lang="uk-UA" dirty="0" smtClean="0"/>
            <a:t>Розмовляють понад 250 млн. осіб</a:t>
          </a:r>
          <a:endParaRPr lang="ru-RU" dirty="0"/>
        </a:p>
      </dgm:t>
    </dgm:pt>
    <dgm:pt modelId="{A8835FF0-1F01-4823-B3C3-E78CE49CB5BB}" type="parTrans" cxnId="{C47585E6-9307-4A07-88E6-35FC137C0B16}">
      <dgm:prSet/>
      <dgm:spPr/>
      <dgm:t>
        <a:bodyPr/>
        <a:lstStyle/>
        <a:p>
          <a:endParaRPr lang="ru-RU"/>
        </a:p>
      </dgm:t>
    </dgm:pt>
    <dgm:pt modelId="{613B3069-B32C-42BE-BA88-1D5FA17F0773}" type="sibTrans" cxnId="{C47585E6-9307-4A07-88E6-35FC137C0B16}">
      <dgm:prSet/>
      <dgm:spPr/>
      <dgm:t>
        <a:bodyPr/>
        <a:lstStyle/>
        <a:p>
          <a:endParaRPr lang="ru-RU"/>
        </a:p>
      </dgm:t>
    </dgm:pt>
    <dgm:pt modelId="{F7FCB889-6BA2-4046-8275-167B509AA701}">
      <dgm:prSet/>
      <dgm:spPr/>
      <dgm:t>
        <a:bodyPr/>
        <a:lstStyle/>
        <a:p>
          <a:r>
            <a:rPr lang="uk-UA" dirty="0" smtClean="0"/>
            <a:t>Спілкуються 400 млн. осіб</a:t>
          </a:r>
          <a:endParaRPr lang="ru-RU" dirty="0"/>
        </a:p>
      </dgm:t>
    </dgm:pt>
    <dgm:pt modelId="{25D5CE73-27A2-406C-A30A-6F30D6103795}" type="parTrans" cxnId="{7FEB2979-B53C-4DEC-B5B5-FBC6731B55F7}">
      <dgm:prSet/>
      <dgm:spPr/>
      <dgm:t>
        <a:bodyPr/>
        <a:lstStyle/>
        <a:p>
          <a:endParaRPr lang="ru-RU"/>
        </a:p>
      </dgm:t>
    </dgm:pt>
    <dgm:pt modelId="{2D14E904-A352-43D1-A4F9-C54A33E94939}" type="sibTrans" cxnId="{7FEB2979-B53C-4DEC-B5B5-FBC6731B55F7}">
      <dgm:prSet/>
      <dgm:spPr/>
      <dgm:t>
        <a:bodyPr/>
        <a:lstStyle/>
        <a:p>
          <a:endParaRPr lang="ru-RU"/>
        </a:p>
      </dgm:t>
    </dgm:pt>
    <dgm:pt modelId="{831EFE1B-0416-4167-9A51-05AF59CE0849}" type="pres">
      <dgm:prSet presAssocID="{2F7E2D00-7FF0-44DB-974C-BF40CF05C2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C99FFA-8E5A-47D5-B6F3-8211043000EF}" type="pres">
      <dgm:prSet presAssocID="{A12A680F-DC12-402C-BD88-9E1D28BA2D68}" presName="linNode" presStyleCnt="0"/>
      <dgm:spPr/>
    </dgm:pt>
    <dgm:pt modelId="{404799B3-3460-415B-BC86-7A274489ABB3}" type="pres">
      <dgm:prSet presAssocID="{A12A680F-DC12-402C-BD88-9E1D28BA2D68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8FEA5-EBEB-4EA7-95AC-975E1FC9D3FD}" type="pres">
      <dgm:prSet presAssocID="{A12A680F-DC12-402C-BD88-9E1D28BA2D68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DC4D2-2159-4193-9677-6BD922BDF6F3}" type="pres">
      <dgm:prSet presAssocID="{7E045172-53CC-4674-9589-3563D03942AC}" presName="sp" presStyleCnt="0"/>
      <dgm:spPr/>
    </dgm:pt>
    <dgm:pt modelId="{29FE5FB3-8ADB-4E13-9A3A-1594639CE353}" type="pres">
      <dgm:prSet presAssocID="{36CC6E8B-168F-4A57-9D0D-9339B617740A}" presName="linNode" presStyleCnt="0"/>
      <dgm:spPr/>
    </dgm:pt>
    <dgm:pt modelId="{2A6F3CBE-C096-4297-81FA-5CFEA5441931}" type="pres">
      <dgm:prSet presAssocID="{36CC6E8B-168F-4A57-9D0D-9339B617740A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66702-ECDA-46FB-8BE6-85523B4B44B9}" type="pres">
      <dgm:prSet presAssocID="{36CC6E8B-168F-4A57-9D0D-9339B617740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67ACD-1170-45C7-819A-B10B3E2D44BE}" type="pres">
      <dgm:prSet presAssocID="{BB271A02-55C5-4A47-A1F5-37235EC7D586}" presName="sp" presStyleCnt="0"/>
      <dgm:spPr/>
    </dgm:pt>
    <dgm:pt modelId="{9CF8A75C-4E68-4747-AFFB-A90AE64AE774}" type="pres">
      <dgm:prSet presAssocID="{C4E371A4-3238-40D1-AB38-FE0B7CD87200}" presName="linNode" presStyleCnt="0"/>
      <dgm:spPr/>
    </dgm:pt>
    <dgm:pt modelId="{C8E99C28-FD7E-474D-BA64-EF0176715478}" type="pres">
      <dgm:prSet presAssocID="{C4E371A4-3238-40D1-AB38-FE0B7CD8720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BC770-BD34-479F-A8C0-74362D0BEC07}" type="pres">
      <dgm:prSet presAssocID="{C4E371A4-3238-40D1-AB38-FE0B7CD8720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BD530-D0FF-48F4-830A-6B68585AFDED}" type="pres">
      <dgm:prSet presAssocID="{3BCA823F-2663-47C1-8064-ED68A1F63975}" presName="sp" presStyleCnt="0"/>
      <dgm:spPr/>
    </dgm:pt>
    <dgm:pt modelId="{6D736A8A-3638-4BBC-A6EA-A2CE2D0BA35F}" type="pres">
      <dgm:prSet presAssocID="{2EBBC274-DF17-4254-8749-F9D4B15814B5}" presName="linNode" presStyleCnt="0"/>
      <dgm:spPr/>
    </dgm:pt>
    <dgm:pt modelId="{3BCF5A18-BD32-4EB2-A62F-D5D3A925216E}" type="pres">
      <dgm:prSet presAssocID="{2EBBC274-DF17-4254-8749-F9D4B15814B5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ED534-F43E-4063-A7DF-CCFD8C56AB77}" type="pres">
      <dgm:prSet presAssocID="{2EBBC274-DF17-4254-8749-F9D4B15814B5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3A42E-03C9-4A1B-A4CF-D460FC5AC5EC}" type="pres">
      <dgm:prSet presAssocID="{33F3B4B1-57E5-4D1D-8627-74D34BC536E5}" presName="sp" presStyleCnt="0"/>
      <dgm:spPr/>
    </dgm:pt>
    <dgm:pt modelId="{D1E9D21E-EC26-4394-A170-DDA3F8FBB3C1}" type="pres">
      <dgm:prSet presAssocID="{56F86DFD-C2AF-4892-BB22-62070DE5A6DB}" presName="linNode" presStyleCnt="0"/>
      <dgm:spPr/>
    </dgm:pt>
    <dgm:pt modelId="{24229982-5F8B-4EF2-80B4-0719930673F9}" type="pres">
      <dgm:prSet presAssocID="{56F86DFD-C2AF-4892-BB22-62070DE5A6D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90BC4-B2E6-42C9-957C-9548CBE536D3}" type="pres">
      <dgm:prSet presAssocID="{56F86DFD-C2AF-4892-BB22-62070DE5A6D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333A5D-B25B-4664-8C7D-F038BDA7621F}" srcId="{C4E371A4-3238-40D1-AB38-FE0B7CD87200}" destId="{93B2EC7C-F3FF-4806-895A-E9E4A92F3A7B}" srcOrd="0" destOrd="0" parTransId="{53E9E0E0-6920-449A-833E-430BEA8F2783}" sibTransId="{1AB57506-E5CF-47BF-BDF1-D47CB8E791AC}"/>
    <dgm:cxn modelId="{3C22D1F3-0BF3-499D-9C5A-53C4A7BAD5AF}" type="presOf" srcId="{259FBF6E-45F6-4EAF-B53D-B399803DAF38}" destId="{3DABC770-BD34-479F-A8C0-74362D0BEC07}" srcOrd="0" destOrd="1" presId="urn:microsoft.com/office/officeart/2005/8/layout/vList5"/>
    <dgm:cxn modelId="{90D7D480-A94C-45A2-8138-0490F00E845E}" type="presOf" srcId="{B03291A0-EAC4-460A-92C5-54CF1CBBDA38}" destId="{57B66702-ECDA-46FB-8BE6-85523B4B44B9}" srcOrd="0" destOrd="1" presId="urn:microsoft.com/office/officeart/2005/8/layout/vList5"/>
    <dgm:cxn modelId="{55E96569-A4A2-40DE-A1BC-A0D8645E9A41}" type="presOf" srcId="{2F7E2D00-7FF0-44DB-974C-BF40CF05C2D8}" destId="{831EFE1B-0416-4167-9A51-05AF59CE0849}" srcOrd="0" destOrd="0" presId="urn:microsoft.com/office/officeart/2005/8/layout/vList5"/>
    <dgm:cxn modelId="{48BE106F-6D3B-47BD-9B44-9CEE49BF0907}" srcId="{2F7E2D00-7FF0-44DB-974C-BF40CF05C2D8}" destId="{2EBBC274-DF17-4254-8749-F9D4B15814B5}" srcOrd="3" destOrd="0" parTransId="{E2D8C7BB-A777-425D-A492-A502B46C469D}" sibTransId="{33F3B4B1-57E5-4D1D-8627-74D34BC536E5}"/>
    <dgm:cxn modelId="{C1CAA6ED-53A3-42DD-82E4-C14B01F0A243}" type="presOf" srcId="{F7FCB889-6BA2-4046-8275-167B509AA701}" destId="{C42ED534-F43E-4063-A7DF-CCFD8C56AB77}" srcOrd="0" destOrd="1" presId="urn:microsoft.com/office/officeart/2005/8/layout/vList5"/>
    <dgm:cxn modelId="{76C83F76-C46E-4441-BBD9-35B4EB545E84}" type="presOf" srcId="{56F86DFD-C2AF-4892-BB22-62070DE5A6DB}" destId="{24229982-5F8B-4EF2-80B4-0719930673F9}" srcOrd="0" destOrd="0" presId="urn:microsoft.com/office/officeart/2005/8/layout/vList5"/>
    <dgm:cxn modelId="{B6A2E67B-FF24-491E-AACF-E4AEBC7A5FF6}" srcId="{36CC6E8B-168F-4A57-9D0D-9339B617740A}" destId="{B03291A0-EAC4-460A-92C5-54CF1CBBDA38}" srcOrd="1" destOrd="0" parTransId="{9C8793DB-E33B-43D8-AB30-6744A1192A3F}" sibTransId="{3404423E-31B2-462D-97AF-1F2946D29BA6}"/>
    <dgm:cxn modelId="{FDE31E05-1D5D-43D7-AA2C-7175D115B51A}" type="presOf" srcId="{849ABD8B-DD57-4CED-AA6E-F48FA52C66AF}" destId="{3108FEA5-EBEB-4EA7-95AC-975E1FC9D3FD}" srcOrd="0" destOrd="0" presId="urn:microsoft.com/office/officeart/2005/8/layout/vList5"/>
    <dgm:cxn modelId="{44E42AEC-5780-453D-847E-EEAEDAA3271A}" type="presOf" srcId="{E45BE9FF-A889-4807-86B8-4F41DE647C2B}" destId="{C42ED534-F43E-4063-A7DF-CCFD8C56AB77}" srcOrd="0" destOrd="0" presId="urn:microsoft.com/office/officeart/2005/8/layout/vList5"/>
    <dgm:cxn modelId="{A94572DB-11B0-4EB9-AF3C-CE771744B32E}" type="presOf" srcId="{A12A680F-DC12-402C-BD88-9E1D28BA2D68}" destId="{404799B3-3460-415B-BC86-7A274489ABB3}" srcOrd="0" destOrd="0" presId="urn:microsoft.com/office/officeart/2005/8/layout/vList5"/>
    <dgm:cxn modelId="{807A1DD0-1C76-46C7-B47F-E405B189F6FB}" srcId="{36CC6E8B-168F-4A57-9D0D-9339B617740A}" destId="{2C87E3B8-4E6E-445A-AE6D-32135C108FF8}" srcOrd="0" destOrd="0" parTransId="{AB4C3CA8-BF93-4577-863A-7DE19A50B698}" sibTransId="{E72302FB-B2C5-40E8-83F4-EBDE3A9CD2C0}"/>
    <dgm:cxn modelId="{6C393E73-62C1-4C50-B149-1D212EA7DC64}" type="presOf" srcId="{483244AD-7CBC-437C-B85D-FB962FA50845}" destId="{00090BC4-B2E6-42C9-957C-9548CBE536D3}" srcOrd="0" destOrd="0" presId="urn:microsoft.com/office/officeart/2005/8/layout/vList5"/>
    <dgm:cxn modelId="{C47585E6-9307-4A07-88E6-35FC137C0B16}" srcId="{56F86DFD-C2AF-4892-BB22-62070DE5A6DB}" destId="{483244AD-7CBC-437C-B85D-FB962FA50845}" srcOrd="0" destOrd="0" parTransId="{A8835FF0-1F01-4823-B3C3-E78CE49CB5BB}" sibTransId="{613B3069-B32C-42BE-BA88-1D5FA17F0773}"/>
    <dgm:cxn modelId="{2278C6D7-24C4-4D5C-AD91-4D6345FA0CD6}" srcId="{A12A680F-DC12-402C-BD88-9E1D28BA2D68}" destId="{B63A6528-AA11-4E2A-BB44-22E8AEC03274}" srcOrd="1" destOrd="0" parTransId="{6C6A3C8D-C35B-4B79-A469-76A689F5779F}" sibTransId="{908EF6DF-4367-4BBE-9ACC-9755E21B8CB8}"/>
    <dgm:cxn modelId="{7FEB2979-B53C-4DEC-B5B5-FBC6731B55F7}" srcId="{2EBBC274-DF17-4254-8749-F9D4B15814B5}" destId="{F7FCB889-6BA2-4046-8275-167B509AA701}" srcOrd="1" destOrd="0" parTransId="{25D5CE73-27A2-406C-A30A-6F30D6103795}" sibTransId="{2D14E904-A352-43D1-A4F9-C54A33E94939}"/>
    <dgm:cxn modelId="{6FDAA1F4-F936-4B52-83D8-BD4E0C0BF7D5}" srcId="{2F7E2D00-7FF0-44DB-974C-BF40CF05C2D8}" destId="{56F86DFD-C2AF-4892-BB22-62070DE5A6DB}" srcOrd="4" destOrd="0" parTransId="{4CC3A1C3-82D9-4664-ADCB-A1E0CE323CE3}" sibTransId="{4399D5BC-9846-4894-A4B6-10FA0BE704C1}"/>
    <dgm:cxn modelId="{29A9C4EC-5A0B-4AAF-BE40-05FDA2698FD2}" type="presOf" srcId="{93B2EC7C-F3FF-4806-895A-E9E4A92F3A7B}" destId="{3DABC770-BD34-479F-A8C0-74362D0BEC07}" srcOrd="0" destOrd="0" presId="urn:microsoft.com/office/officeart/2005/8/layout/vList5"/>
    <dgm:cxn modelId="{FC5ED25D-C62E-4C82-B537-A344F764054A}" type="presOf" srcId="{2EBBC274-DF17-4254-8749-F9D4B15814B5}" destId="{3BCF5A18-BD32-4EB2-A62F-D5D3A925216E}" srcOrd="0" destOrd="0" presId="urn:microsoft.com/office/officeart/2005/8/layout/vList5"/>
    <dgm:cxn modelId="{CA714971-A2FA-4E8E-81BF-507C4291E571}" srcId="{2F7E2D00-7FF0-44DB-974C-BF40CF05C2D8}" destId="{A12A680F-DC12-402C-BD88-9E1D28BA2D68}" srcOrd="0" destOrd="0" parTransId="{B0FBA9B6-F73F-44D3-9264-441D129C3AE4}" sibTransId="{7E045172-53CC-4674-9589-3563D03942AC}"/>
    <dgm:cxn modelId="{47AD8A32-E3FD-45E3-8287-8AA656C30ED6}" type="presOf" srcId="{C4E371A4-3238-40D1-AB38-FE0B7CD87200}" destId="{C8E99C28-FD7E-474D-BA64-EF0176715478}" srcOrd="0" destOrd="0" presId="urn:microsoft.com/office/officeart/2005/8/layout/vList5"/>
    <dgm:cxn modelId="{CADDBCE2-36AA-44A9-B3C2-3B498CD6E82B}" srcId="{C4E371A4-3238-40D1-AB38-FE0B7CD87200}" destId="{259FBF6E-45F6-4EAF-B53D-B399803DAF38}" srcOrd="1" destOrd="0" parTransId="{2F46AFF1-5B59-4BA2-A503-94A76D0A6491}" sibTransId="{DF207F80-6708-4652-B5F6-A3B4D13713EF}"/>
    <dgm:cxn modelId="{CFDDD7DC-A2BD-4E47-8F32-7C9BA72CA2A9}" srcId="{2EBBC274-DF17-4254-8749-F9D4B15814B5}" destId="{E45BE9FF-A889-4807-86B8-4F41DE647C2B}" srcOrd="0" destOrd="0" parTransId="{93CE69B8-4C5F-4A4D-9E85-575709AA4E30}" sibTransId="{C06BDF42-E38B-48B7-9D16-576CEB751A42}"/>
    <dgm:cxn modelId="{870918CE-813F-44F7-8DC9-C68BD63D00E5}" srcId="{2F7E2D00-7FF0-44DB-974C-BF40CF05C2D8}" destId="{36CC6E8B-168F-4A57-9D0D-9339B617740A}" srcOrd="1" destOrd="0" parTransId="{A0492AD5-3D58-4641-BE38-B10B6D06739C}" sibTransId="{BB271A02-55C5-4A47-A1F5-37235EC7D586}"/>
    <dgm:cxn modelId="{FA0BD29F-B64D-4401-A6E7-A3B431FDF208}" type="presOf" srcId="{B63A6528-AA11-4E2A-BB44-22E8AEC03274}" destId="{3108FEA5-EBEB-4EA7-95AC-975E1FC9D3FD}" srcOrd="0" destOrd="1" presId="urn:microsoft.com/office/officeart/2005/8/layout/vList5"/>
    <dgm:cxn modelId="{7B5A125C-3FAE-43A0-BCBE-8B62F60BFAB9}" type="presOf" srcId="{2C87E3B8-4E6E-445A-AE6D-32135C108FF8}" destId="{57B66702-ECDA-46FB-8BE6-85523B4B44B9}" srcOrd="0" destOrd="0" presId="urn:microsoft.com/office/officeart/2005/8/layout/vList5"/>
    <dgm:cxn modelId="{7265D19E-F733-4E87-BD5E-D32D82938AC0}" srcId="{A12A680F-DC12-402C-BD88-9E1D28BA2D68}" destId="{849ABD8B-DD57-4CED-AA6E-F48FA52C66AF}" srcOrd="0" destOrd="0" parTransId="{844A3BA3-AB6A-44F5-BCDA-EC712BABC583}" sibTransId="{5A84AC67-D211-4072-A61F-EBBC17CE648C}"/>
    <dgm:cxn modelId="{5F296EC3-4654-4B37-B914-C56E367CF93F}" type="presOf" srcId="{36CC6E8B-168F-4A57-9D0D-9339B617740A}" destId="{2A6F3CBE-C096-4297-81FA-5CFEA5441931}" srcOrd="0" destOrd="0" presId="urn:microsoft.com/office/officeart/2005/8/layout/vList5"/>
    <dgm:cxn modelId="{A05C6F62-BD1D-48F0-B945-ED4DBBE05249}" srcId="{2F7E2D00-7FF0-44DB-974C-BF40CF05C2D8}" destId="{C4E371A4-3238-40D1-AB38-FE0B7CD87200}" srcOrd="2" destOrd="0" parTransId="{24B25856-BB7C-4467-B1C9-A95266A19E99}" sibTransId="{3BCA823F-2663-47C1-8064-ED68A1F63975}"/>
    <dgm:cxn modelId="{F09F99B6-B563-4FFA-993D-78CE7F5E675B}" type="presParOf" srcId="{831EFE1B-0416-4167-9A51-05AF59CE0849}" destId="{B1C99FFA-8E5A-47D5-B6F3-8211043000EF}" srcOrd="0" destOrd="0" presId="urn:microsoft.com/office/officeart/2005/8/layout/vList5"/>
    <dgm:cxn modelId="{B85A7369-31CD-4896-9CAB-BD39D5A3D657}" type="presParOf" srcId="{B1C99FFA-8E5A-47D5-B6F3-8211043000EF}" destId="{404799B3-3460-415B-BC86-7A274489ABB3}" srcOrd="0" destOrd="0" presId="urn:microsoft.com/office/officeart/2005/8/layout/vList5"/>
    <dgm:cxn modelId="{3D0CAABE-0C3F-4100-931E-C64963E032FB}" type="presParOf" srcId="{B1C99FFA-8E5A-47D5-B6F3-8211043000EF}" destId="{3108FEA5-EBEB-4EA7-95AC-975E1FC9D3FD}" srcOrd="1" destOrd="0" presId="urn:microsoft.com/office/officeart/2005/8/layout/vList5"/>
    <dgm:cxn modelId="{3C4B6E16-EAD2-4CFD-84EC-07677C1E3271}" type="presParOf" srcId="{831EFE1B-0416-4167-9A51-05AF59CE0849}" destId="{13DDC4D2-2159-4193-9677-6BD922BDF6F3}" srcOrd="1" destOrd="0" presId="urn:microsoft.com/office/officeart/2005/8/layout/vList5"/>
    <dgm:cxn modelId="{CB9A4CFA-8978-4F87-BAE0-421727ED4247}" type="presParOf" srcId="{831EFE1B-0416-4167-9A51-05AF59CE0849}" destId="{29FE5FB3-8ADB-4E13-9A3A-1594639CE353}" srcOrd="2" destOrd="0" presId="urn:microsoft.com/office/officeart/2005/8/layout/vList5"/>
    <dgm:cxn modelId="{94FFC263-26EF-4A21-9EE5-39063A80AD3F}" type="presParOf" srcId="{29FE5FB3-8ADB-4E13-9A3A-1594639CE353}" destId="{2A6F3CBE-C096-4297-81FA-5CFEA5441931}" srcOrd="0" destOrd="0" presId="urn:microsoft.com/office/officeart/2005/8/layout/vList5"/>
    <dgm:cxn modelId="{F45823FC-4A13-48C8-9833-0A13557ECAEF}" type="presParOf" srcId="{29FE5FB3-8ADB-4E13-9A3A-1594639CE353}" destId="{57B66702-ECDA-46FB-8BE6-85523B4B44B9}" srcOrd="1" destOrd="0" presId="urn:microsoft.com/office/officeart/2005/8/layout/vList5"/>
    <dgm:cxn modelId="{4E2653BE-9B5E-4A95-9084-0E388F1C7B7A}" type="presParOf" srcId="{831EFE1B-0416-4167-9A51-05AF59CE0849}" destId="{78767ACD-1170-45C7-819A-B10B3E2D44BE}" srcOrd="3" destOrd="0" presId="urn:microsoft.com/office/officeart/2005/8/layout/vList5"/>
    <dgm:cxn modelId="{18B47DD0-2399-4982-B496-A18230C15529}" type="presParOf" srcId="{831EFE1B-0416-4167-9A51-05AF59CE0849}" destId="{9CF8A75C-4E68-4747-AFFB-A90AE64AE774}" srcOrd="4" destOrd="0" presId="urn:microsoft.com/office/officeart/2005/8/layout/vList5"/>
    <dgm:cxn modelId="{7A29F257-BC1A-498B-887D-8A2FD03C8FD3}" type="presParOf" srcId="{9CF8A75C-4E68-4747-AFFB-A90AE64AE774}" destId="{C8E99C28-FD7E-474D-BA64-EF0176715478}" srcOrd="0" destOrd="0" presId="urn:microsoft.com/office/officeart/2005/8/layout/vList5"/>
    <dgm:cxn modelId="{AECFFC43-AAB5-4167-BD9D-CC14B3F6FAE2}" type="presParOf" srcId="{9CF8A75C-4E68-4747-AFFB-A90AE64AE774}" destId="{3DABC770-BD34-479F-A8C0-74362D0BEC07}" srcOrd="1" destOrd="0" presId="urn:microsoft.com/office/officeart/2005/8/layout/vList5"/>
    <dgm:cxn modelId="{BA401C05-42DC-4B59-9AB3-AEB1A6CD28D7}" type="presParOf" srcId="{831EFE1B-0416-4167-9A51-05AF59CE0849}" destId="{E56BD530-D0FF-48F4-830A-6B68585AFDED}" srcOrd="5" destOrd="0" presId="urn:microsoft.com/office/officeart/2005/8/layout/vList5"/>
    <dgm:cxn modelId="{F88C4EEF-9C0D-4369-93E2-5AE0B5B14E09}" type="presParOf" srcId="{831EFE1B-0416-4167-9A51-05AF59CE0849}" destId="{6D736A8A-3638-4BBC-A6EA-A2CE2D0BA35F}" srcOrd="6" destOrd="0" presId="urn:microsoft.com/office/officeart/2005/8/layout/vList5"/>
    <dgm:cxn modelId="{4AC60D65-15DF-4BFC-B5FA-B72D56D59696}" type="presParOf" srcId="{6D736A8A-3638-4BBC-A6EA-A2CE2D0BA35F}" destId="{3BCF5A18-BD32-4EB2-A62F-D5D3A925216E}" srcOrd="0" destOrd="0" presId="urn:microsoft.com/office/officeart/2005/8/layout/vList5"/>
    <dgm:cxn modelId="{EDBDBD6D-41A5-44D0-ABD2-94939E2C84F5}" type="presParOf" srcId="{6D736A8A-3638-4BBC-A6EA-A2CE2D0BA35F}" destId="{C42ED534-F43E-4063-A7DF-CCFD8C56AB77}" srcOrd="1" destOrd="0" presId="urn:microsoft.com/office/officeart/2005/8/layout/vList5"/>
    <dgm:cxn modelId="{AFDCD84D-87C7-4513-97DB-282F8C09B05B}" type="presParOf" srcId="{831EFE1B-0416-4167-9A51-05AF59CE0849}" destId="{8E03A42E-03C9-4A1B-A4CF-D460FC5AC5EC}" srcOrd="7" destOrd="0" presId="urn:microsoft.com/office/officeart/2005/8/layout/vList5"/>
    <dgm:cxn modelId="{8E1A5AB5-BB3D-481B-A36D-BFA8C594E7FB}" type="presParOf" srcId="{831EFE1B-0416-4167-9A51-05AF59CE0849}" destId="{D1E9D21E-EC26-4394-A170-DDA3F8FBB3C1}" srcOrd="8" destOrd="0" presId="urn:microsoft.com/office/officeart/2005/8/layout/vList5"/>
    <dgm:cxn modelId="{CBD8306A-D4ED-4B2E-A6C0-A75D77D7B798}" type="presParOf" srcId="{D1E9D21E-EC26-4394-A170-DDA3F8FBB3C1}" destId="{24229982-5F8B-4EF2-80B4-0719930673F9}" srcOrd="0" destOrd="0" presId="urn:microsoft.com/office/officeart/2005/8/layout/vList5"/>
    <dgm:cxn modelId="{DF998F27-58E2-4BC3-839B-0EB6FCA207A6}" type="presParOf" srcId="{D1E9D21E-EC26-4394-A170-DDA3F8FBB3C1}" destId="{00090BC4-B2E6-42C9-957C-9548CBE536D3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  <p:sndAc>
      <p:stSnd>
        <p:snd r:embed="rId1" name="voltag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3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A088-1B68-4672-B58E-7F7BC934CC61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D9CF5-AD32-4032-90A1-4591B2A87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  <p:sndAc>
      <p:stSnd>
        <p:snd r:embed="rId13" name="voltage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5500702"/>
            <a:ext cx="6400800" cy="1214446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uk-UA" sz="2400" dirty="0" smtClean="0"/>
              <a:t>Географія</a:t>
            </a:r>
          </a:p>
          <a:p>
            <a:pPr algn="r">
              <a:spcBef>
                <a:spcPts val="0"/>
              </a:spcBef>
            </a:pPr>
            <a:r>
              <a:rPr lang="uk-UA" sz="2400" dirty="0" smtClean="0"/>
              <a:t>10 клас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857232"/>
            <a:ext cx="818846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РАСОВА ТА</a:t>
            </a:r>
          </a:p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ЕТНІЧНА</a:t>
            </a:r>
          </a:p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МОЗАЇКА СВІТУ</a:t>
            </a:r>
            <a:endParaRPr lang="ru-RU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225742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/>
              <a:t>Людські</a:t>
            </a:r>
            <a:r>
              <a:rPr lang="ru-RU" sz="2800" dirty="0"/>
              <a:t> </a:t>
            </a:r>
            <a:r>
              <a:rPr lang="ru-RU" sz="2800" dirty="0" err="1"/>
              <a:t>раси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історично</a:t>
            </a:r>
            <a:r>
              <a:rPr lang="ru-RU" sz="2800" dirty="0"/>
              <a:t> </a:t>
            </a:r>
            <a:r>
              <a:rPr lang="ru-RU" sz="2800" dirty="0" err="1"/>
              <a:t>сформовані</a:t>
            </a:r>
            <a:r>
              <a:rPr lang="ru-RU" sz="2800" dirty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людей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пов’язані</a:t>
            </a:r>
            <a:r>
              <a:rPr lang="ru-RU" sz="2800" dirty="0"/>
              <a:t> </a:t>
            </a:r>
            <a:r>
              <a:rPr lang="ru-RU" sz="2800" dirty="0" err="1" smtClean="0"/>
              <a:t>єдністю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походження</a:t>
            </a:r>
            <a:r>
              <a:rPr lang="ru-RU" sz="2800" dirty="0"/>
              <a:t>, </a:t>
            </a:r>
            <a:r>
              <a:rPr lang="ru-RU" sz="2800" dirty="0" err="1"/>
              <a:t>відображеного</a:t>
            </a:r>
            <a:r>
              <a:rPr lang="ru-RU" sz="2800" dirty="0"/>
              <a:t> в </a:t>
            </a:r>
            <a:r>
              <a:rPr lang="ru-RU" sz="2800" dirty="0" err="1"/>
              <a:t>загальних</a:t>
            </a:r>
            <a:r>
              <a:rPr lang="ru-RU" sz="2800" dirty="0"/>
              <a:t> </a:t>
            </a:r>
            <a:r>
              <a:rPr lang="ru-RU" sz="2800" dirty="0" err="1"/>
              <a:t>спадкових</a:t>
            </a:r>
            <a:r>
              <a:rPr lang="ru-RU" sz="2800" dirty="0"/>
              <a:t> </a:t>
            </a:r>
            <a:r>
              <a:rPr lang="ru-RU" sz="2800" dirty="0" err="1"/>
              <a:t>морфологічних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 smtClean="0"/>
              <a:t>фізіологічних</a:t>
            </a:r>
            <a:r>
              <a:rPr lang="ru-RU" sz="2800" dirty="0" smtClean="0"/>
              <a:t> </a:t>
            </a:r>
            <a:r>
              <a:rPr lang="ru-RU" sz="2800" dirty="0" err="1"/>
              <a:t>ознаках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варіюються</a:t>
            </a:r>
            <a:r>
              <a:rPr lang="ru-RU" sz="2800" dirty="0"/>
              <a:t> в </a:t>
            </a:r>
            <a:r>
              <a:rPr lang="ru-RU" sz="2800" dirty="0" err="1"/>
              <a:t>певних</a:t>
            </a:r>
            <a:r>
              <a:rPr lang="ru-RU" sz="2800" dirty="0"/>
              <a:t> межах.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42852"/>
            <a:ext cx="80375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РАСОВИЙ СКЛАД НАСЕЛЕННЯ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714612" y="3643314"/>
          <a:ext cx="6096000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80375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РАСОВИЙ СКЛАД НАСЕЛЕННЯ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428736"/>
          <a:ext cx="8358246" cy="24333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92711"/>
                <a:gridCol w="1273107"/>
                <a:gridCol w="1273107"/>
                <a:gridCol w="1273107"/>
                <a:gridCol w="1273107"/>
                <a:gridCol w="127310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Європа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Азія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Америка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Австралія і Океанія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Африка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Негроїдна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0,2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6,8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0,01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95,5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Європеоїдна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97,4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30,2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52,7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85,2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4,3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Монголоїдна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38,7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6,9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Австралоїдна</a:t>
                      </a:r>
                      <a:endParaRPr lang="ru-RU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0,04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3,8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0,3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3,5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0,05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Змішані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2,26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27,2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33,57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13,19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0,05</a:t>
                      </a:r>
                      <a:endParaRPr lang="ru-RU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57158" y="4286256"/>
          <a:ext cx="200026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000232" y="3929066"/>
          <a:ext cx="207170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3571868" y="4500570"/>
          <a:ext cx="2071702" cy="2214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5214942" y="3643314"/>
          <a:ext cx="207170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6858016" y="4286256"/>
          <a:ext cx="2119306" cy="267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58602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 ПРО ЕТНОС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000108"/>
            <a:ext cx="8286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Етнос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сформована (стала) </a:t>
            </a:r>
            <a:r>
              <a:rPr lang="ru-RU" sz="2800" dirty="0" err="1" smtClean="0"/>
              <a:t>людська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спільнота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історично</a:t>
            </a:r>
            <a:r>
              <a:rPr lang="ru-RU" sz="2800" dirty="0"/>
              <a:t> </a:t>
            </a:r>
            <a:r>
              <a:rPr lang="ru-RU" sz="2800" dirty="0" err="1"/>
              <a:t>виникла</a:t>
            </a:r>
            <a:r>
              <a:rPr lang="ru-RU" sz="2800" dirty="0"/>
              <a:t> </a:t>
            </a:r>
            <a:r>
              <a:rPr lang="ru-RU" sz="2800" dirty="0" smtClean="0"/>
              <a:t>на </a:t>
            </a:r>
            <a:r>
              <a:rPr lang="ru-RU" sz="2800" dirty="0" err="1" smtClean="0"/>
              <a:t>певній</a:t>
            </a:r>
            <a:r>
              <a:rPr lang="ru-RU" sz="2800" dirty="0" smtClean="0"/>
              <a:t> </a:t>
            </a:r>
            <a:r>
              <a:rPr lang="ru-RU" sz="2800" dirty="0" err="1"/>
              <a:t>території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яку </a:t>
            </a:r>
            <a:r>
              <a:rPr lang="ru-RU" sz="2800" dirty="0" err="1"/>
              <a:t>характеризують</a:t>
            </a:r>
            <a:r>
              <a:rPr lang="ru-RU" sz="2800" dirty="0"/>
              <a:t> </a:t>
            </a:r>
            <a:r>
              <a:rPr lang="ru-RU" sz="2800" dirty="0" err="1"/>
              <a:t>усвідомлення</a:t>
            </a:r>
            <a:r>
              <a:rPr lang="ru-RU" sz="2800" dirty="0"/>
              <a:t> </a:t>
            </a:r>
            <a:r>
              <a:rPr lang="ru-RU" sz="2800" dirty="0" err="1"/>
              <a:t>своєї</a:t>
            </a:r>
            <a:r>
              <a:rPr lang="ru-RU" sz="2800" dirty="0"/>
              <a:t> </a:t>
            </a:r>
            <a:r>
              <a:rPr lang="ru-RU" sz="2800" dirty="0" err="1"/>
              <a:t>єдності</a:t>
            </a:r>
            <a:r>
              <a:rPr lang="ru-RU" sz="2800" dirty="0"/>
              <a:t> </a:t>
            </a:r>
            <a:r>
              <a:rPr lang="ru-RU" sz="2800" dirty="0" err="1"/>
              <a:t>й</a:t>
            </a:r>
            <a:r>
              <a:rPr lang="ru-RU" sz="2800" dirty="0"/>
              <a:t> </a:t>
            </a:r>
            <a:r>
              <a:rPr lang="ru-RU" sz="2800" dirty="0" err="1" smtClean="0"/>
              <a:t>самобутності</a:t>
            </a:r>
            <a:r>
              <a:rPr lang="ru-RU" sz="2800" dirty="0"/>
              <a:t>, </a:t>
            </a:r>
            <a:r>
              <a:rPr lang="ru-RU" sz="2800" dirty="0" err="1" smtClean="0"/>
              <a:t>спільність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/>
              <a:t>, </a:t>
            </a:r>
            <a:r>
              <a:rPr lang="ru-RU" sz="2800" dirty="0" err="1"/>
              <a:t>культури</a:t>
            </a:r>
            <a:r>
              <a:rPr lang="ru-RU" sz="2800" dirty="0"/>
              <a:t>, </a:t>
            </a:r>
            <a:r>
              <a:rPr lang="ru-RU" sz="2800" dirty="0" err="1"/>
              <a:t>побуту</a:t>
            </a:r>
            <a:r>
              <a:rPr lang="ru-RU" sz="2800" dirty="0"/>
              <a:t>, </a:t>
            </a:r>
            <a:r>
              <a:rPr lang="ru-RU" sz="2800" dirty="0" err="1"/>
              <a:t>звичаїв</a:t>
            </a:r>
            <a:r>
              <a:rPr lang="ru-RU" sz="2800" dirty="0"/>
              <a:t>, </a:t>
            </a:r>
            <a:r>
              <a:rPr lang="ru-RU" sz="2800" dirty="0" err="1"/>
              <a:t>традицій</a:t>
            </a:r>
            <a:r>
              <a:rPr lang="ru-RU" sz="2800" dirty="0"/>
              <a:t>, </a:t>
            </a: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 smtClean="0"/>
              <a:t>психологічного</a:t>
            </a:r>
            <a:r>
              <a:rPr lang="ru-RU" sz="2800" dirty="0" smtClean="0"/>
              <a:t> </a:t>
            </a:r>
            <a:r>
              <a:rPr lang="ru-RU" sz="2800" dirty="0"/>
              <a:t>складу,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загальної</a:t>
            </a:r>
            <a:r>
              <a:rPr lang="ru-RU" sz="2800" dirty="0"/>
              <a:t> </a:t>
            </a:r>
            <a:r>
              <a:rPr lang="ru-RU" sz="2800" dirty="0" err="1"/>
              <a:t>самосвідомості</a:t>
            </a:r>
            <a:r>
              <a:rPr lang="ru-RU" sz="2800" dirty="0"/>
              <a:t>.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0" y="3786190"/>
          <a:ext cx="7429520" cy="292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D:\Мои документы\Мои рисунки\Население\585_35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857884" y="4283613"/>
            <a:ext cx="3119439" cy="239069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58602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ПОНЯТТЯ ПРО ЕТНОС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857356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5715016"/>
            <a:ext cx="8143932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</a:rPr>
              <a:t>Плем’я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є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найпершою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найпростішою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етнічною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спільнотою</a:t>
            </a:r>
            <a:r>
              <a:rPr lang="ru-RU" sz="2000" dirty="0">
                <a:solidFill>
                  <a:srgbClr val="002060"/>
                </a:solidFill>
              </a:rPr>
              <a:t> людей, </a:t>
            </a:r>
            <a:r>
              <a:rPr lang="ru-RU" sz="2000" dirty="0" err="1">
                <a:solidFill>
                  <a:srgbClr val="002060"/>
                </a:solidFill>
              </a:rPr>
              <a:t>що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складається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з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кількох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родів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споріднених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кровними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ознаками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500438"/>
            <a:ext cx="8143932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</a:rPr>
              <a:t>Народність</a:t>
            </a:r>
            <a:r>
              <a:rPr lang="ru-RU" sz="2000" dirty="0">
                <a:solidFill>
                  <a:srgbClr val="002060"/>
                </a:solidFill>
              </a:rPr>
              <a:t> – </a:t>
            </a:r>
            <a:r>
              <a:rPr lang="ru-RU" sz="2000" dirty="0" err="1" smtClean="0">
                <a:solidFill>
                  <a:srgbClr val="002060"/>
                </a:solidFill>
              </a:rPr>
              <a:t>складніша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етнічна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спільнота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що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формується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з</a:t>
            </a:r>
            <a:r>
              <a:rPr lang="ru-RU" sz="2000" dirty="0">
                <a:solidFill>
                  <a:srgbClr val="002060"/>
                </a:solidFill>
              </a:rPr>
              <a:t> ростом </a:t>
            </a:r>
            <a:r>
              <a:rPr lang="ru-RU" sz="2000" dirty="0" err="1">
                <a:solidFill>
                  <a:srgbClr val="002060"/>
                </a:solidFill>
              </a:rPr>
              <a:t>суспільного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поділу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праці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та держав</a:t>
            </a:r>
            <a:r>
              <a:rPr lang="ru-RU" sz="2000" dirty="0">
                <a:solidFill>
                  <a:srgbClr val="002060"/>
                </a:solidFill>
              </a:rPr>
              <a:t>; </a:t>
            </a:r>
            <a:r>
              <a:rPr lang="ru-RU" sz="2000" dirty="0" err="1">
                <a:solidFill>
                  <a:srgbClr val="002060"/>
                </a:solidFill>
              </a:rPr>
              <a:t>характеризується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нечіткістю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мовно-культурних</a:t>
            </a:r>
            <a:r>
              <a:rPr lang="ru-RU" sz="2000" dirty="0">
                <a:solidFill>
                  <a:srgbClr val="002060"/>
                </a:solidFill>
              </a:rPr>
              <a:t> граней, </a:t>
            </a:r>
            <a:r>
              <a:rPr lang="ru-RU" sz="2000" dirty="0" err="1">
                <a:solidFill>
                  <a:srgbClr val="002060"/>
                </a:solidFill>
              </a:rPr>
              <a:t>слабкістю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 err="1">
                <a:solidFill>
                  <a:srgbClr val="002060"/>
                </a:solidFill>
              </a:rPr>
              <a:t>економічних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зв’язків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тощо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142984"/>
            <a:ext cx="8143932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rgbClr val="002060"/>
                </a:solidFill>
              </a:rPr>
              <a:t>Нація</a:t>
            </a:r>
            <a:r>
              <a:rPr lang="ru-RU" sz="2000" dirty="0">
                <a:solidFill>
                  <a:srgbClr val="002060"/>
                </a:solidFill>
              </a:rPr>
              <a:t> – </a:t>
            </a:r>
            <a:r>
              <a:rPr lang="ru-RU" sz="2000" dirty="0" err="1" smtClean="0">
                <a:solidFill>
                  <a:srgbClr val="002060"/>
                </a:solidFill>
              </a:rPr>
              <a:t>спільнота</a:t>
            </a:r>
            <a:r>
              <a:rPr lang="ru-RU" sz="2000" dirty="0" smtClean="0">
                <a:solidFill>
                  <a:srgbClr val="002060"/>
                </a:solidFill>
              </a:rPr>
              <a:t> людей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об’єднаних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політичними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інтересами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усвідомленням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своєї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єдності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на </a:t>
            </a:r>
            <a:r>
              <a:rPr lang="ru-RU" sz="2000" dirty="0" err="1" smtClean="0">
                <a:solidFill>
                  <a:srgbClr val="002060"/>
                </a:solidFill>
              </a:rPr>
              <a:t>певній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території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з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певною</a:t>
            </a:r>
            <a:r>
              <a:rPr lang="ru-RU" sz="2000" dirty="0">
                <a:solidFill>
                  <a:srgbClr val="002060"/>
                </a:solidFill>
              </a:rPr>
              <a:t> державною </a:t>
            </a:r>
            <a:r>
              <a:rPr lang="ru-RU" sz="2000" dirty="0" err="1">
                <a:solidFill>
                  <a:srgbClr val="002060"/>
                </a:solidFill>
              </a:rPr>
              <a:t>організацією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єдиним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громадянством</a:t>
            </a:r>
            <a:r>
              <a:rPr lang="ru-RU" sz="2000" dirty="0" smtClean="0">
                <a:solidFill>
                  <a:srgbClr val="002060"/>
                </a:solidFill>
              </a:rPr>
              <a:t>, культурою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традиціями</a:t>
            </a:r>
            <a:r>
              <a:rPr lang="ru-RU" sz="2000" dirty="0">
                <a:solidFill>
                  <a:srgbClr val="002060"/>
                </a:solidFill>
              </a:rPr>
              <a:t>, </a:t>
            </a:r>
            <a:r>
              <a:rPr lang="ru-RU" sz="2000" dirty="0" err="1">
                <a:solidFill>
                  <a:srgbClr val="002060"/>
                </a:solidFill>
              </a:rPr>
              <a:t>незалежно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від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їхнього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етнічного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походження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88357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НАЦІОНАЛЬНО-ЕТНІЧНИЙ СКЛАД</a:t>
            </a:r>
          </a:p>
          <a:p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НАСЕЛЕННЯ СВІТУ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2" name="Picture 4" descr="C:\Documents and Settings\User\Рабочий стол\1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5726" y="1500174"/>
            <a:ext cx="9229726" cy="4953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07191" y="1785926"/>
            <a:ext cx="792961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</a:rPr>
              <a:t>Однонаціональні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7191" y="3000372"/>
            <a:ext cx="792961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</a:rPr>
              <a:t>Зі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значним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переважанням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однієї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нації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42910" y="4357694"/>
            <a:ext cx="785818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</a:rPr>
              <a:t>Д</a:t>
            </a:r>
            <a:r>
              <a:rPr lang="ru-RU" sz="2400" b="1" dirty="0" err="1" smtClean="0">
                <a:solidFill>
                  <a:srgbClr val="002060"/>
                </a:solidFill>
              </a:rPr>
              <a:t>вонаціональні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910" y="5715016"/>
            <a:ext cx="785818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</a:rPr>
              <a:t>Б</a:t>
            </a:r>
            <a:r>
              <a:rPr lang="ru-RU" sz="2400" b="1" dirty="0" err="1" smtClean="0">
                <a:solidFill>
                  <a:srgbClr val="002060"/>
                </a:solidFill>
              </a:rPr>
              <a:t>агатонаціональні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65928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ЕТНОЛІНГВІСТИЧНА</a:t>
            </a:r>
          </a:p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КЛАСИФІКАЦІЯ НАРОДІВ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074" name="Picture 2" descr="D:\Мои документы\Мои рисунки\Население\толерантность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95450" y="2500306"/>
            <a:ext cx="5753100" cy="408622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78645" y="1500174"/>
            <a:ext cx="7786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З</a:t>
            </a:r>
            <a:r>
              <a:rPr lang="ru-RU" sz="2400" dirty="0" err="1" smtClean="0"/>
              <a:t>агальна</a:t>
            </a:r>
            <a:r>
              <a:rPr lang="ru-RU" sz="2400" dirty="0" smtClean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мов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сягає</a:t>
            </a:r>
            <a:r>
              <a:rPr lang="ru-RU" sz="2400" dirty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</a:t>
            </a:r>
            <a:r>
              <a:rPr lang="ru-RU" sz="2400" dirty="0" err="1" smtClean="0"/>
              <a:t>п’ять</a:t>
            </a:r>
            <a:r>
              <a:rPr lang="ru-RU" sz="2400" dirty="0" smtClean="0"/>
              <a:t> </a:t>
            </a:r>
            <a:r>
              <a:rPr lang="ru-RU" sz="2400" dirty="0" err="1"/>
              <a:t>тисяч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збігається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кількістю</a:t>
            </a:r>
            <a:r>
              <a:rPr lang="ru-RU" sz="2400" dirty="0"/>
              <a:t> </a:t>
            </a:r>
            <a:r>
              <a:rPr lang="ru-RU" sz="2400" dirty="0" err="1"/>
              <a:t>етносів</a:t>
            </a:r>
            <a:r>
              <a:rPr lang="ru-RU" sz="2400" dirty="0"/>
              <a:t> (</a:t>
            </a:r>
            <a:r>
              <a:rPr lang="ru-RU" sz="2400" dirty="0" err="1"/>
              <a:t>народів</a:t>
            </a:r>
            <a:r>
              <a:rPr lang="ru-RU" sz="2400" dirty="0"/>
              <a:t>)</a:t>
            </a:r>
          </a:p>
        </p:txBody>
      </p:sp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65928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ЕТНОЛІНГВІСТИЧНА</a:t>
            </a:r>
          </a:p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КЛАСИФІКАЦІЯ НАРОДІВ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098" name="Picture 2" descr="D:\Мои документы\Мои рисунки\Население\8271ffdba844261c52cc50464fed8be6.n8271ffdba844261c52cc50464fed8be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1285860"/>
            <a:ext cx="4397089" cy="3438523"/>
          </a:xfrm>
          <a:prstGeom prst="rect">
            <a:avLst/>
          </a:prstGeom>
          <a:noFill/>
          <a:effectLst>
            <a:softEdge rad="317500"/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142844" y="2500306"/>
          <a:ext cx="84296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65928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ЕТНОЛІНГВІСТИЧНА</a:t>
            </a:r>
          </a:p>
          <a:p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КЛАСИФІКАЦІЯ НАРОДІВ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22" name="Picture 2" descr="D:\Мои документы\Мои рисунки\Население\e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69386" y="1428736"/>
            <a:ext cx="3507926" cy="2000264"/>
          </a:xfrm>
          <a:prstGeom prst="rect">
            <a:avLst/>
          </a:prstGeom>
          <a:noFill/>
        </p:spPr>
      </p:pic>
      <p:pic>
        <p:nvPicPr>
          <p:cNvPr id="5124" name="Picture 4" descr="C:\Documents and Settings\User\Рабочий стол\Без имени-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1428736"/>
            <a:ext cx="3252921" cy="524827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786182" y="3786190"/>
            <a:ext cx="50720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Найвищою</a:t>
            </a:r>
            <a:r>
              <a:rPr lang="ru-RU" sz="2400" dirty="0"/>
              <a:t> </a:t>
            </a:r>
            <a:r>
              <a:rPr lang="ru-RU" sz="2400" dirty="0" err="1" smtClean="0"/>
              <a:t>таксономічною</a:t>
            </a:r>
            <a:r>
              <a:rPr lang="ru-RU" sz="2400" dirty="0" smtClean="0"/>
              <a:t> </a:t>
            </a:r>
            <a:r>
              <a:rPr lang="ru-RU" sz="2400" dirty="0" err="1"/>
              <a:t>одиницею</a:t>
            </a:r>
            <a:r>
              <a:rPr lang="ru-RU" sz="2400" dirty="0"/>
              <a:t> в </a:t>
            </a:r>
            <a:r>
              <a:rPr lang="ru-RU" sz="2400" dirty="0" err="1"/>
              <a:t>цій</a:t>
            </a:r>
            <a:r>
              <a:rPr lang="ru-RU" sz="2400" dirty="0"/>
              <a:t> </a:t>
            </a:r>
            <a:r>
              <a:rPr lang="ru-RU" sz="2400" dirty="0" err="1"/>
              <a:t>класифікації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мовна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сім’я</a:t>
            </a:r>
            <a:r>
              <a:rPr lang="ru-RU" sz="2400" dirty="0"/>
              <a:t>.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Фахівці</a:t>
            </a:r>
            <a:r>
              <a:rPr lang="ru-RU" sz="2400" dirty="0" smtClean="0"/>
              <a:t> </a:t>
            </a:r>
            <a:r>
              <a:rPr lang="ru-RU" sz="2400" dirty="0" err="1"/>
              <a:t>налічують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близько</a:t>
            </a:r>
            <a:r>
              <a:rPr lang="ru-RU" sz="2400" dirty="0"/>
              <a:t> 20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 smtClean="0"/>
              <a:t>сімей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wipe dir="d"/>
    <p:sndAc>
      <p:stSnd>
        <p:snd r:embed="rId2" name="voltag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262</TotalTime>
  <Words>328</Words>
  <Application>Microsoft Office PowerPoint</Application>
  <PresentationFormat>Экран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27</cp:revision>
  <dcterms:created xsi:type="dcterms:W3CDTF">2012-11-22T14:48:00Z</dcterms:created>
  <dcterms:modified xsi:type="dcterms:W3CDTF">2013-12-16T12:49:43Z</dcterms:modified>
</cp:coreProperties>
</file>