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0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2" autoAdjust="0"/>
    <p:restoredTop sz="94634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AC205D-7A03-4C87-9E54-B666B2DD6D9D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107CBF-7F4C-45FB-8C7D-2497E67A0CE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785794"/>
            <a:ext cx="527740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ПІВНІЧНА</a:t>
            </a:r>
          </a:p>
          <a:p>
            <a:pPr algn="ctr"/>
            <a:r>
              <a:rPr lang="ru-RU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АМЕРИКА</a:t>
            </a:r>
            <a:endParaRPr lang="ru-RU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4357694"/>
            <a:ext cx="4402167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ГЕОГРАФІЧНЕ ПОЛОЖЕННЯ</a:t>
            </a:r>
            <a:endParaRPr lang="uk-U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5429264"/>
            <a:ext cx="4429156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ДОСЛІДЖЕННЯ</a:t>
            </a:r>
            <a:endParaRPr lang="uk-U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D:\Мои документы\Мои рисунки\North_America_satellite_glob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72330" y="214290"/>
            <a:ext cx="1859794" cy="21669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86446" y="1071546"/>
            <a:ext cx="3071834" cy="137160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FF0000"/>
                </a:solidFill>
                <a:latin typeface="Arial Narrow" pitchFamily="34" charset="0"/>
              </a:rPr>
              <a:t>Х</a:t>
            </a:r>
            <a:r>
              <a:rPr lang="en-US" sz="4000" dirty="0" smtClean="0">
                <a:solidFill>
                  <a:srgbClr val="FF0000"/>
                </a:solidFill>
                <a:latin typeface="Arial Narrow" pitchFamily="34" charset="0"/>
              </a:rPr>
              <a:t>VII</a:t>
            </a:r>
            <a:r>
              <a:rPr lang="uk-UA" sz="4000" dirty="0" smtClean="0">
                <a:solidFill>
                  <a:srgbClr val="FF0000"/>
                </a:solidFill>
                <a:latin typeface="Arial Narrow" pitchFamily="34" charset="0"/>
              </a:rPr>
              <a:t> ст.</a:t>
            </a:r>
          </a:p>
          <a:p>
            <a:endParaRPr lang="uk-UA" sz="40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r>
              <a:rPr lang="uk-UA" sz="4000" dirty="0" smtClean="0">
                <a:solidFill>
                  <a:srgbClr val="FF0000"/>
                </a:solidFill>
                <a:latin typeface="Arial Narrow" pitchFamily="34" charset="0"/>
              </a:rPr>
              <a:t>Генрі </a:t>
            </a:r>
          </a:p>
          <a:p>
            <a:r>
              <a:rPr lang="uk-UA" sz="4000" dirty="0" smtClean="0">
                <a:solidFill>
                  <a:srgbClr val="FF0000"/>
                </a:solidFill>
                <a:latin typeface="Arial Narrow" pitchFamily="34" charset="0"/>
              </a:rPr>
              <a:t>Гудзон</a:t>
            </a:r>
            <a:endParaRPr lang="uk-UA" sz="40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4" name="Picture 4" descr="HenryHud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1000108"/>
            <a:ext cx="4876300" cy="5420087"/>
          </a:xfrm>
          <a:prstGeom prst="rect">
            <a:avLst/>
          </a:prstGeom>
          <a:noFill/>
          <a:ln w="19050" cap="flat">
            <a:solidFill>
              <a:srgbClr val="003300"/>
            </a:solidFill>
            <a:prstDash val="dash"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142984"/>
            <a:ext cx="3214694" cy="137160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0070C0"/>
                </a:solidFill>
              </a:rPr>
              <a:t>Х</a:t>
            </a:r>
            <a:r>
              <a:rPr lang="en-US" sz="4000" dirty="0" smtClean="0">
                <a:solidFill>
                  <a:srgbClr val="0070C0"/>
                </a:solidFill>
              </a:rPr>
              <a:t>VIII</a:t>
            </a:r>
            <a:r>
              <a:rPr lang="uk-UA" sz="4000" dirty="0" smtClean="0">
                <a:solidFill>
                  <a:srgbClr val="0070C0"/>
                </a:solidFill>
              </a:rPr>
              <a:t> ст.</a:t>
            </a:r>
          </a:p>
          <a:p>
            <a:endParaRPr lang="uk-UA" sz="4000" dirty="0" smtClean="0">
              <a:solidFill>
                <a:srgbClr val="0070C0"/>
              </a:solidFill>
            </a:endParaRPr>
          </a:p>
          <a:p>
            <a:r>
              <a:rPr lang="uk-UA" sz="4000" dirty="0" err="1" smtClean="0">
                <a:solidFill>
                  <a:srgbClr val="0070C0"/>
                </a:solidFill>
              </a:rPr>
              <a:t>Александр</a:t>
            </a:r>
            <a:endParaRPr lang="uk-UA" sz="4000" dirty="0" smtClean="0">
              <a:solidFill>
                <a:srgbClr val="0070C0"/>
              </a:solidFill>
            </a:endParaRPr>
          </a:p>
          <a:p>
            <a:r>
              <a:rPr lang="uk-UA" sz="4000" dirty="0" smtClean="0">
                <a:solidFill>
                  <a:srgbClr val="0070C0"/>
                </a:solidFill>
              </a:rPr>
              <a:t>Маккензі</a:t>
            </a:r>
            <a:endParaRPr lang="uk-UA" sz="4000" dirty="0">
              <a:solidFill>
                <a:srgbClr val="0070C0"/>
              </a:solidFill>
            </a:endParaRPr>
          </a:p>
        </p:txBody>
      </p:sp>
      <p:pic>
        <p:nvPicPr>
          <p:cNvPr id="4" name="Picture 9" descr="Маккенз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714744" y="142853"/>
            <a:ext cx="4760197" cy="5786478"/>
          </a:xfrm>
          <a:prstGeom prst="rect">
            <a:avLst/>
          </a:prstGeom>
          <a:noFill/>
          <a:ln w="19050" cap="flat">
            <a:solidFill>
              <a:srgbClr val="FFFF00"/>
            </a:solidFill>
            <a:prstDash val="dash"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86874" cy="571504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3200" dirty="0" smtClean="0">
                <a:solidFill>
                  <a:srgbClr val="FF0000"/>
                </a:solidFill>
              </a:rPr>
              <a:t/>
            </a:r>
            <a:br>
              <a:rPr lang="uk-UA" sz="3200" dirty="0" smtClean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>РОСІЯНИ ТА ПІВНІЧНА АМЕРИКА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643314"/>
            <a:ext cx="8572560" cy="292895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014109"/>
                </a:solidFill>
              </a:rPr>
              <a:t>Х</a:t>
            </a:r>
            <a:r>
              <a:rPr lang="en-US" sz="3600" dirty="0" smtClean="0">
                <a:solidFill>
                  <a:srgbClr val="014109"/>
                </a:solidFill>
              </a:rPr>
              <a:t>VIII </a:t>
            </a:r>
            <a:r>
              <a:rPr lang="uk-UA" sz="3600" dirty="0" smtClean="0">
                <a:solidFill>
                  <a:srgbClr val="014109"/>
                </a:solidFill>
              </a:rPr>
              <a:t>ст. - </a:t>
            </a:r>
            <a:r>
              <a:rPr lang="uk-UA" sz="3600" dirty="0" err="1" smtClean="0">
                <a:solidFill>
                  <a:srgbClr val="014109"/>
                </a:solidFill>
              </a:rPr>
              <a:t>Вітус</a:t>
            </a:r>
            <a:r>
              <a:rPr lang="uk-UA" sz="3600" dirty="0" smtClean="0">
                <a:solidFill>
                  <a:srgbClr val="014109"/>
                </a:solidFill>
              </a:rPr>
              <a:t> </a:t>
            </a:r>
            <a:r>
              <a:rPr lang="uk-UA" sz="3600" dirty="0" err="1" smtClean="0">
                <a:solidFill>
                  <a:srgbClr val="014109"/>
                </a:solidFill>
              </a:rPr>
              <a:t>Берінг</a:t>
            </a:r>
            <a:r>
              <a:rPr lang="uk-UA" sz="3600" dirty="0" smtClean="0">
                <a:solidFill>
                  <a:srgbClr val="014109"/>
                </a:solidFill>
              </a:rPr>
              <a:t> </a:t>
            </a:r>
          </a:p>
          <a:p>
            <a:pPr algn="ctr"/>
            <a:r>
              <a:rPr lang="uk-UA" sz="3600" dirty="0" smtClean="0">
                <a:solidFill>
                  <a:srgbClr val="014109"/>
                </a:solidFill>
              </a:rPr>
              <a:t>                           Олексій </a:t>
            </a:r>
            <a:r>
              <a:rPr lang="uk-UA" sz="3600" dirty="0" err="1" smtClean="0">
                <a:solidFill>
                  <a:srgbClr val="014109"/>
                </a:solidFill>
              </a:rPr>
              <a:t>Чириков</a:t>
            </a:r>
            <a:endParaRPr lang="uk-UA" sz="3600" dirty="0" smtClean="0">
              <a:solidFill>
                <a:srgbClr val="014109"/>
              </a:solidFill>
            </a:endParaRPr>
          </a:p>
          <a:p>
            <a:pPr algn="ctr"/>
            <a:endParaRPr lang="uk-UA" sz="3600" dirty="0" smtClean="0"/>
          </a:p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1867</a:t>
            </a:r>
            <a:endParaRPr lang="uk-UA" sz="3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5875" y="928670"/>
            <a:ext cx="378965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86116" y="4286256"/>
            <a:ext cx="900529" cy="62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785926"/>
            <a:ext cx="7815290" cy="3033730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</a:rPr>
              <a:t>РОБОТА</a:t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>С</a:t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>КОНТУРНОЮ</a:t>
            </a:r>
            <a:br>
              <a:rPr lang="uk-UA" sz="6000" dirty="0" smtClean="0">
                <a:solidFill>
                  <a:srgbClr val="FF0000"/>
                </a:solidFill>
              </a:rPr>
            </a:br>
            <a:r>
              <a:rPr lang="uk-UA" sz="6000" dirty="0" smtClean="0">
                <a:solidFill>
                  <a:srgbClr val="FF0000"/>
                </a:solidFill>
              </a:rPr>
              <a:t>КАРТОЮ</a:t>
            </a:r>
            <a:endParaRPr lang="uk-UA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3108" y="1785926"/>
            <a:ext cx="562981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i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ГЕОГРАФІЧНЕ</a:t>
            </a:r>
          </a:p>
          <a:p>
            <a:pPr algn="ctr"/>
            <a:r>
              <a:rPr lang="ru-RU" sz="6000" b="1" i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ПОЛОЖЕННЯ</a:t>
            </a:r>
            <a:endParaRPr lang="uk-UA" sz="6000" b="1" i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Untitled1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29058" y="214290"/>
            <a:ext cx="4856632" cy="64294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335755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Північна</a:t>
            </a:r>
            <a:r>
              <a:rPr lang="ru-RU" sz="2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півкуля</a:t>
            </a:r>
            <a:endParaRPr lang="ru-RU" sz="2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57166"/>
            <a:ext cx="32146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Західна</a:t>
            </a:r>
            <a:r>
              <a:rPr lang="ru-RU" sz="2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півкуля</a:t>
            </a:r>
            <a:endParaRPr lang="ru-RU" sz="2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42984"/>
            <a:ext cx="58769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Південний</a:t>
            </a:r>
            <a:r>
              <a:rPr lang="ru-RU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2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північний</a:t>
            </a:r>
            <a:r>
              <a:rPr lang="ru-RU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тропіки</a:t>
            </a:r>
            <a:endParaRPr lang="ru-RU" sz="2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357950" y="4786322"/>
            <a:ext cx="214314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6357950" y="1500174"/>
            <a:ext cx="204790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785926"/>
            <a:ext cx="36375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*Берингова протока</a:t>
            </a:r>
            <a:endParaRPr lang="ru-RU" sz="2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4572000" y="857232"/>
            <a:ext cx="357190" cy="271458"/>
          </a:xfrm>
          <a:prstGeom prst="su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олнце 11"/>
          <p:cNvSpPr/>
          <p:nvPr/>
        </p:nvSpPr>
        <p:spPr>
          <a:xfrm>
            <a:off x="8001024" y="6072206"/>
            <a:ext cx="357190" cy="271458"/>
          </a:xfrm>
          <a:prstGeom prst="su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2214554"/>
            <a:ext cx="35830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Панамський</a:t>
            </a:r>
            <a:r>
              <a:rPr lang="ru-RU" sz="2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канал</a:t>
            </a:r>
            <a:endParaRPr lang="ru-RU" sz="2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286124"/>
            <a:ext cx="426270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Північний</a:t>
            </a:r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Льодовитий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2857496"/>
            <a:ext cx="14269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*Тихий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643314"/>
            <a:ext cx="26228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Атлантичний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4-конечная звезда 16"/>
          <p:cNvSpPr/>
          <p:nvPr/>
        </p:nvSpPr>
        <p:spPr>
          <a:xfrm>
            <a:off x="4357686" y="3857628"/>
            <a:ext cx="357190" cy="41433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4-конечная звезда 17"/>
          <p:cNvSpPr/>
          <p:nvPr/>
        </p:nvSpPr>
        <p:spPr>
          <a:xfrm>
            <a:off x="6000760" y="285728"/>
            <a:ext cx="357190" cy="414334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4-конечная звезда 18"/>
          <p:cNvSpPr/>
          <p:nvPr/>
        </p:nvSpPr>
        <p:spPr>
          <a:xfrm>
            <a:off x="8572528" y="3786190"/>
            <a:ext cx="285752" cy="342896"/>
          </a:xfrm>
          <a:prstGeom prst="star4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4929198"/>
            <a:ext cx="294183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</a:t>
            </a:r>
            <a:r>
              <a:rPr lang="ru-RU" sz="2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Океанічні</a:t>
            </a:r>
            <a:r>
              <a:rPr lang="ru-RU" sz="2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течії</a:t>
            </a:r>
            <a:endParaRPr lang="ru-RU" sz="2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Untitled1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4857784" cy="64309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857884" y="285728"/>
            <a:ext cx="22108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/>
                <a:solidFill>
                  <a:srgbClr val="7030A0"/>
                </a:solidFill>
                <a:effectLst/>
              </a:rPr>
              <a:t>*</a:t>
            </a:r>
            <a:r>
              <a:rPr lang="ru-RU" sz="2400" b="1" cap="none" spc="0" dirty="0" err="1" smtClean="0">
                <a:ln/>
                <a:solidFill>
                  <a:srgbClr val="7030A0"/>
                </a:solidFill>
                <a:effectLst/>
              </a:rPr>
              <a:t>Півострови</a:t>
            </a:r>
            <a:endParaRPr lang="ru-RU" sz="2400" b="1" cap="none" spc="0" dirty="0">
              <a:ln/>
              <a:solidFill>
                <a:srgbClr val="7030A0"/>
              </a:solidFill>
              <a:effectLst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1928794" y="4929198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Блок-схема: узел 6"/>
          <p:cNvSpPr/>
          <p:nvPr/>
        </p:nvSpPr>
        <p:spPr>
          <a:xfrm>
            <a:off x="571472" y="1714488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Блок-схема: узел 7"/>
          <p:cNvSpPr/>
          <p:nvPr/>
        </p:nvSpPr>
        <p:spPr>
          <a:xfrm>
            <a:off x="3571868" y="5429264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Блок-схема: узел 8"/>
          <p:cNvSpPr/>
          <p:nvPr/>
        </p:nvSpPr>
        <p:spPr>
          <a:xfrm>
            <a:off x="4000496" y="4714884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Блок-схема: узел 9"/>
          <p:cNvSpPr/>
          <p:nvPr/>
        </p:nvSpPr>
        <p:spPr>
          <a:xfrm>
            <a:off x="4286248" y="2428868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3286124"/>
            <a:ext cx="15456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*Затоки</a:t>
            </a:r>
            <a:endParaRPr lang="ru-RU" sz="24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Нашивка 11"/>
          <p:cNvSpPr/>
          <p:nvPr/>
        </p:nvSpPr>
        <p:spPr>
          <a:xfrm rot="5400000">
            <a:off x="3329552" y="5028638"/>
            <a:ext cx="270318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3258114" y="2242556"/>
            <a:ext cx="270318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900660" y="1885366"/>
            <a:ext cx="270318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Untitled1-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428861" y="214291"/>
            <a:ext cx="4830940" cy="6395406"/>
          </a:xfrm>
          <a:prstGeom prst="rect">
            <a:avLst/>
          </a:prstGeom>
          <a:noFill/>
        </p:spPr>
      </p:pic>
      <p:sp>
        <p:nvSpPr>
          <p:cNvPr id="7" name="Нашивка 6"/>
          <p:cNvSpPr/>
          <p:nvPr/>
        </p:nvSpPr>
        <p:spPr>
          <a:xfrm rot="5400000">
            <a:off x="5000628" y="1357298"/>
            <a:ext cx="214314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928926" y="1071546"/>
            <a:ext cx="214314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rot="10608321">
            <a:off x="6863821" y="2363236"/>
            <a:ext cx="214314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16022259">
            <a:off x="6363345" y="6291915"/>
            <a:ext cx="214314" cy="214314"/>
          </a:xfrm>
          <a:prstGeom prst="chevr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43372" y="714356"/>
            <a:ext cx="206498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</a:t>
            </a:r>
            <a:r>
              <a:rPr lang="ru-RU" sz="2400" b="1" cap="all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.М</a:t>
            </a:r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ерчісон</a:t>
            </a:r>
            <a:endParaRPr lang="ru-RU" sz="24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48" y="6072206"/>
            <a:ext cx="19111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</a:t>
            </a:r>
            <a:r>
              <a:rPr lang="ru-RU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400" b="1" cap="all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</a:t>
            </a:r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ар’ято</a:t>
            </a:r>
            <a:endParaRPr lang="ru-RU" sz="24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96133" y="2714620"/>
            <a:ext cx="27478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</a:t>
            </a:r>
            <a:r>
              <a:rPr lang="ru-RU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  <a:r>
              <a:rPr lang="ru-RU" sz="2400" b="1" cap="all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С</a:t>
            </a:r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ент</a:t>
            </a:r>
            <a:r>
              <a:rPr lang="ru-RU" sz="2400" b="1" cap="all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-ч</a:t>
            </a:r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арльз</a:t>
            </a:r>
            <a:endParaRPr lang="ru-RU" sz="24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1357298"/>
            <a:ext cx="381867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м</a:t>
            </a:r>
            <a:r>
              <a:rPr lang="ru-RU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. П</a:t>
            </a:r>
            <a:r>
              <a:rPr lang="ru-RU" sz="2400" b="1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ринца</a:t>
            </a:r>
            <a:r>
              <a:rPr lang="ru-RU" sz="2400" b="1" cap="all" spc="0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400" b="1" cap="all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У</a:t>
            </a:r>
            <a:r>
              <a:rPr lang="ru-RU" sz="2400" b="1" spc="0" dirty="0" err="1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ельського</a:t>
            </a:r>
            <a:endParaRPr lang="ru-RU" sz="2400" b="1" cap="all" spc="0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1714488"/>
            <a:ext cx="609333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ДОСЛІДЖЕННЯ</a:t>
            </a:r>
          </a:p>
          <a:p>
            <a:pPr algn="ctr"/>
            <a:r>
              <a:rPr lang="ru-RU" sz="60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МАТЕРИКА</a:t>
            </a:r>
            <a:endParaRPr lang="ru-RU" sz="60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357166"/>
            <a:ext cx="3529010" cy="4500594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Х   сторіччя</a:t>
            </a:r>
          </a:p>
          <a:p>
            <a:endParaRPr lang="uk-UA" sz="4000" dirty="0" smtClean="0">
              <a:solidFill>
                <a:srgbClr val="FF0000"/>
              </a:solidFill>
            </a:endParaRPr>
          </a:p>
          <a:p>
            <a:r>
              <a:rPr lang="uk-UA" sz="4000" dirty="0" err="1" smtClean="0">
                <a:solidFill>
                  <a:srgbClr val="FF0000"/>
                </a:solidFill>
              </a:rPr>
              <a:t>Ерік</a:t>
            </a:r>
            <a:r>
              <a:rPr lang="uk-UA" sz="4000" dirty="0" smtClean="0">
                <a:solidFill>
                  <a:srgbClr val="FF0000"/>
                </a:solidFill>
              </a:rPr>
              <a:t> Рудий </a:t>
            </a:r>
          </a:p>
          <a:p>
            <a:r>
              <a:rPr lang="uk-UA" sz="4000" dirty="0" smtClean="0">
                <a:solidFill>
                  <a:srgbClr val="FF0000"/>
                </a:solidFill>
              </a:rPr>
              <a:t>та </a:t>
            </a:r>
          </a:p>
          <a:p>
            <a:r>
              <a:rPr lang="uk-UA" sz="4000" dirty="0" err="1" smtClean="0">
                <a:solidFill>
                  <a:srgbClr val="FF0000"/>
                </a:solidFill>
              </a:rPr>
              <a:t>Лейф</a:t>
            </a:r>
            <a:r>
              <a:rPr lang="uk-UA" sz="4000" dirty="0" smtClean="0">
                <a:solidFill>
                  <a:srgbClr val="FF0000"/>
                </a:solidFill>
              </a:rPr>
              <a:t> </a:t>
            </a:r>
            <a:r>
              <a:rPr lang="uk-UA" sz="4000" dirty="0" err="1" smtClean="0">
                <a:solidFill>
                  <a:srgbClr val="FF0000"/>
                </a:solidFill>
              </a:rPr>
              <a:t>Еріксон</a:t>
            </a:r>
            <a:endParaRPr lang="uk-UA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Эрик Рыж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52"/>
            <a:ext cx="4275138" cy="5592763"/>
          </a:xfrm>
          <a:prstGeom prst="rect">
            <a:avLst/>
          </a:prstGeom>
          <a:noFill/>
          <a:ln w="28575" cap="flat">
            <a:solidFill>
              <a:srgbClr val="800000"/>
            </a:solidFill>
            <a:prstDash val="dash"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357298"/>
            <a:ext cx="3357570" cy="205359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1492 рік</a:t>
            </a:r>
            <a:b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Христофор</a:t>
            </a:r>
            <a:b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Колумб</a:t>
            </a:r>
            <a:endParaRPr lang="uk-UA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Колумб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43240" y="428604"/>
            <a:ext cx="4762500" cy="5924550"/>
          </a:xfrm>
          <a:noFill/>
          <a:ln w="19050" cap="flat">
            <a:solidFill>
              <a:srgbClr val="FF0000"/>
            </a:solidFill>
            <a:prstDash val="sysDot"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6172200" cy="205359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014109"/>
                </a:solidFill>
              </a:rPr>
              <a:t>Х</a:t>
            </a:r>
            <a:r>
              <a:rPr lang="en-US" sz="4000" dirty="0" smtClean="0">
                <a:solidFill>
                  <a:srgbClr val="014109"/>
                </a:solidFill>
              </a:rPr>
              <a:t>V </a:t>
            </a:r>
            <a:r>
              <a:rPr lang="uk-UA" sz="4000" dirty="0" smtClean="0">
                <a:solidFill>
                  <a:srgbClr val="014109"/>
                </a:solidFill>
              </a:rPr>
              <a:t>ст.</a:t>
            </a:r>
            <a:br>
              <a:rPr lang="uk-UA" sz="4000" dirty="0" smtClean="0">
                <a:solidFill>
                  <a:srgbClr val="014109"/>
                </a:solidFill>
              </a:rPr>
            </a:br>
            <a:r>
              <a:rPr lang="uk-UA" sz="4000" dirty="0" smtClean="0">
                <a:solidFill>
                  <a:srgbClr val="014109"/>
                </a:solidFill>
              </a:rPr>
              <a:t/>
            </a:r>
            <a:br>
              <a:rPr lang="uk-UA" sz="4000" dirty="0" smtClean="0">
                <a:solidFill>
                  <a:srgbClr val="014109"/>
                </a:solidFill>
              </a:rPr>
            </a:br>
            <a:r>
              <a:rPr lang="uk-UA" sz="4000" dirty="0" smtClean="0">
                <a:solidFill>
                  <a:srgbClr val="014109"/>
                </a:solidFill>
              </a:rPr>
              <a:t>Джон</a:t>
            </a:r>
            <a:br>
              <a:rPr lang="uk-UA" sz="4000" dirty="0" smtClean="0">
                <a:solidFill>
                  <a:srgbClr val="014109"/>
                </a:solidFill>
              </a:rPr>
            </a:br>
            <a:r>
              <a:rPr lang="uk-UA" sz="4000" dirty="0" err="1" smtClean="0">
                <a:solidFill>
                  <a:srgbClr val="014109"/>
                </a:solidFill>
              </a:rPr>
              <a:t>Кабот</a:t>
            </a:r>
            <a:endParaRPr lang="uk-UA" sz="4000" dirty="0">
              <a:solidFill>
                <a:srgbClr val="014109"/>
              </a:solidFill>
            </a:endParaRPr>
          </a:p>
        </p:txBody>
      </p:sp>
      <p:pic>
        <p:nvPicPr>
          <p:cNvPr id="4" name="Picture 4" descr="John-cabo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43306" y="571480"/>
            <a:ext cx="4500594" cy="5676252"/>
          </a:xfrm>
          <a:noFill/>
          <a:ln w="28575" cap="flat">
            <a:solidFill>
              <a:srgbClr val="FF0000"/>
            </a:solidFill>
            <a:prstDash val="dash"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88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1492 рік  Христофор Колумб</vt:lpstr>
      <vt:lpstr>ХV ст.  Джон Кабот</vt:lpstr>
      <vt:lpstr>Слайд 10</vt:lpstr>
      <vt:lpstr>Слайд 11</vt:lpstr>
      <vt:lpstr>  РОСІЯНИ ТА ПІВНІЧНА АМЕРИКА</vt:lpstr>
      <vt:lpstr>РОБОТА С КОНТУРНОЮ КАРТОЮ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23</cp:revision>
  <dcterms:created xsi:type="dcterms:W3CDTF">2011-02-09T17:41:44Z</dcterms:created>
  <dcterms:modified xsi:type="dcterms:W3CDTF">2013-12-16T12:59:26Z</dcterms:modified>
</cp:coreProperties>
</file>